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C3D06-87FE-47A8-BF00-FFDD782D629F}" type="doc">
      <dgm:prSet loTypeId="urn:microsoft.com/office/officeart/2005/8/layout/hProcess11" loCatId="process" qsTypeId="urn:microsoft.com/office/officeart/2005/8/quickstyle/3d1" qsCatId="3D" csTypeId="urn:microsoft.com/office/officeart/2005/8/colors/colorful1#1" csCatId="colorful" phldr="1"/>
      <dgm:spPr/>
    </dgm:pt>
    <dgm:pt modelId="{C865C3B9-6156-4476-ABDB-B9C673D6E3FF}">
      <dgm:prSet phldrT="[ข้อความ]"/>
      <dgm:spPr/>
      <dgm:t>
        <a:bodyPr/>
        <a:lstStyle/>
        <a:p>
          <a:endParaRPr lang="th-TH" dirty="0"/>
        </a:p>
      </dgm:t>
    </dgm:pt>
    <dgm:pt modelId="{8CC4F608-DFF2-47DB-98C2-5BC5F49D339F}" type="parTrans" cxnId="{82AA7EC1-209F-4CC2-ADBE-B6E7AC2298E7}">
      <dgm:prSet/>
      <dgm:spPr/>
      <dgm:t>
        <a:bodyPr/>
        <a:lstStyle/>
        <a:p>
          <a:endParaRPr lang="th-TH"/>
        </a:p>
      </dgm:t>
    </dgm:pt>
    <dgm:pt modelId="{7493C759-E82B-4784-88F8-5FDFED3CF92B}" type="sibTrans" cxnId="{82AA7EC1-209F-4CC2-ADBE-B6E7AC2298E7}">
      <dgm:prSet/>
      <dgm:spPr/>
      <dgm:t>
        <a:bodyPr/>
        <a:lstStyle/>
        <a:p>
          <a:endParaRPr lang="th-TH"/>
        </a:p>
      </dgm:t>
    </dgm:pt>
    <dgm:pt modelId="{5F3BECA8-F786-4E6D-BC37-E3788AB869F5}">
      <dgm:prSet phldrT="[ข้อความ]"/>
      <dgm:spPr/>
      <dgm:t>
        <a:bodyPr/>
        <a:lstStyle/>
        <a:p>
          <a:endParaRPr lang="th-TH" dirty="0"/>
        </a:p>
      </dgm:t>
    </dgm:pt>
    <dgm:pt modelId="{C9B0CDD2-422C-4009-BD97-70390FF2A967}" type="parTrans" cxnId="{3EF7075C-A28C-48A8-9A4E-17F215EDC908}">
      <dgm:prSet/>
      <dgm:spPr/>
      <dgm:t>
        <a:bodyPr/>
        <a:lstStyle/>
        <a:p>
          <a:endParaRPr lang="th-TH"/>
        </a:p>
      </dgm:t>
    </dgm:pt>
    <dgm:pt modelId="{C0D05B0B-47E0-43D2-A252-6F2E8E7323DE}" type="sibTrans" cxnId="{3EF7075C-A28C-48A8-9A4E-17F215EDC908}">
      <dgm:prSet/>
      <dgm:spPr/>
      <dgm:t>
        <a:bodyPr/>
        <a:lstStyle/>
        <a:p>
          <a:endParaRPr lang="th-TH"/>
        </a:p>
      </dgm:t>
    </dgm:pt>
    <dgm:pt modelId="{A500C7FA-2F20-4FFA-8483-D78D96FEAA4C}">
      <dgm:prSet phldrT="[ข้อความ]"/>
      <dgm:spPr/>
      <dgm:t>
        <a:bodyPr/>
        <a:lstStyle/>
        <a:p>
          <a:endParaRPr lang="th-TH" dirty="0"/>
        </a:p>
      </dgm:t>
    </dgm:pt>
    <dgm:pt modelId="{C921F39E-B512-4860-BB60-076C82510097}" type="parTrans" cxnId="{36EF899C-E4BF-4A20-9A05-91B0FD14359E}">
      <dgm:prSet/>
      <dgm:spPr/>
      <dgm:t>
        <a:bodyPr/>
        <a:lstStyle/>
        <a:p>
          <a:endParaRPr lang="th-TH"/>
        </a:p>
      </dgm:t>
    </dgm:pt>
    <dgm:pt modelId="{069F3D0D-35F8-4165-AE47-4D1DB6ED8869}" type="sibTrans" cxnId="{36EF899C-E4BF-4A20-9A05-91B0FD14359E}">
      <dgm:prSet/>
      <dgm:spPr/>
      <dgm:t>
        <a:bodyPr/>
        <a:lstStyle/>
        <a:p>
          <a:endParaRPr lang="th-TH"/>
        </a:p>
      </dgm:t>
    </dgm:pt>
    <dgm:pt modelId="{A640CB38-47B7-4CE3-A21B-EB1E4AA8CB66}">
      <dgm:prSet phldrT="[ข้อความ]"/>
      <dgm:spPr/>
      <dgm:t>
        <a:bodyPr/>
        <a:lstStyle/>
        <a:p>
          <a:endParaRPr lang="th-TH" dirty="0"/>
        </a:p>
      </dgm:t>
    </dgm:pt>
    <dgm:pt modelId="{7A86D940-17B4-4C02-A41D-E668FCC8C79B}" type="parTrans" cxnId="{136F05B9-4340-410E-ACB4-E2673EEAF3B0}">
      <dgm:prSet/>
      <dgm:spPr/>
      <dgm:t>
        <a:bodyPr/>
        <a:lstStyle/>
        <a:p>
          <a:endParaRPr lang="th-TH"/>
        </a:p>
      </dgm:t>
    </dgm:pt>
    <dgm:pt modelId="{319357D8-D3AB-4240-84F7-872F5C2582EB}" type="sibTrans" cxnId="{136F05B9-4340-410E-ACB4-E2673EEAF3B0}">
      <dgm:prSet/>
      <dgm:spPr/>
      <dgm:t>
        <a:bodyPr/>
        <a:lstStyle/>
        <a:p>
          <a:endParaRPr lang="th-TH"/>
        </a:p>
      </dgm:t>
    </dgm:pt>
    <dgm:pt modelId="{CA51F1C0-DD24-4241-BF19-C96544CD400B}">
      <dgm:prSet phldrT="[ข้อความ]"/>
      <dgm:spPr/>
      <dgm:t>
        <a:bodyPr/>
        <a:lstStyle/>
        <a:p>
          <a:endParaRPr lang="th-TH" dirty="0"/>
        </a:p>
      </dgm:t>
    </dgm:pt>
    <dgm:pt modelId="{6D74E317-32A1-4585-95B4-8E1833C566D0}" type="parTrans" cxnId="{1ADC29C5-B07C-4EAC-8B8A-9434AFFFF7E1}">
      <dgm:prSet/>
      <dgm:spPr/>
      <dgm:t>
        <a:bodyPr/>
        <a:lstStyle/>
        <a:p>
          <a:endParaRPr lang="th-TH"/>
        </a:p>
      </dgm:t>
    </dgm:pt>
    <dgm:pt modelId="{A55C09D0-60BB-44D6-AAD9-643C1266D43E}" type="sibTrans" cxnId="{1ADC29C5-B07C-4EAC-8B8A-9434AFFFF7E1}">
      <dgm:prSet/>
      <dgm:spPr/>
      <dgm:t>
        <a:bodyPr/>
        <a:lstStyle/>
        <a:p>
          <a:endParaRPr lang="th-TH"/>
        </a:p>
      </dgm:t>
    </dgm:pt>
    <dgm:pt modelId="{0131082F-29AC-42F2-A3CA-DE181EA527BA}">
      <dgm:prSet phldrT="[ข้อความ]"/>
      <dgm:spPr/>
      <dgm:t>
        <a:bodyPr/>
        <a:lstStyle/>
        <a:p>
          <a:endParaRPr lang="th-TH" dirty="0"/>
        </a:p>
      </dgm:t>
    </dgm:pt>
    <dgm:pt modelId="{85D49F2F-70B3-470F-95C6-6644F489AA20}" type="parTrans" cxnId="{0EA2F1A2-F76E-491C-AA5F-828DDC7A94FD}">
      <dgm:prSet/>
      <dgm:spPr/>
      <dgm:t>
        <a:bodyPr/>
        <a:lstStyle/>
        <a:p>
          <a:endParaRPr lang="th-TH"/>
        </a:p>
      </dgm:t>
    </dgm:pt>
    <dgm:pt modelId="{D372FCF8-4C49-4F40-973E-CFC8BAC272D4}" type="sibTrans" cxnId="{0EA2F1A2-F76E-491C-AA5F-828DDC7A94FD}">
      <dgm:prSet/>
      <dgm:spPr/>
      <dgm:t>
        <a:bodyPr/>
        <a:lstStyle/>
        <a:p>
          <a:endParaRPr lang="th-TH"/>
        </a:p>
      </dgm:t>
    </dgm:pt>
    <dgm:pt modelId="{74184C8D-D815-41B2-BCA3-18B135CFA140}">
      <dgm:prSet phldrT="[ข้อความ]"/>
      <dgm:spPr/>
      <dgm:t>
        <a:bodyPr/>
        <a:lstStyle/>
        <a:p>
          <a:endParaRPr lang="th-TH" dirty="0"/>
        </a:p>
      </dgm:t>
    </dgm:pt>
    <dgm:pt modelId="{961BEFE5-DF23-4E07-B9E7-F01907D35FD0}" type="parTrans" cxnId="{EF14CE42-D717-4E39-ADA4-827C357CAE9E}">
      <dgm:prSet/>
      <dgm:spPr/>
      <dgm:t>
        <a:bodyPr/>
        <a:lstStyle/>
        <a:p>
          <a:endParaRPr lang="th-TH"/>
        </a:p>
      </dgm:t>
    </dgm:pt>
    <dgm:pt modelId="{0DD96AAF-BBE8-4F80-ABFC-2EDEEDA40999}" type="sibTrans" cxnId="{EF14CE42-D717-4E39-ADA4-827C357CAE9E}">
      <dgm:prSet/>
      <dgm:spPr/>
      <dgm:t>
        <a:bodyPr/>
        <a:lstStyle/>
        <a:p>
          <a:endParaRPr lang="th-TH"/>
        </a:p>
      </dgm:t>
    </dgm:pt>
    <dgm:pt modelId="{D7C88B13-0BFE-4498-A2E7-F1D157AAEFAD}" type="pres">
      <dgm:prSet presAssocID="{AF4C3D06-87FE-47A8-BF00-FFDD782D629F}" presName="Name0" presStyleCnt="0">
        <dgm:presLayoutVars>
          <dgm:dir/>
          <dgm:resizeHandles val="exact"/>
        </dgm:presLayoutVars>
      </dgm:prSet>
      <dgm:spPr/>
    </dgm:pt>
    <dgm:pt modelId="{F0B93B5F-8FE7-44BE-BD94-AAF1348E0AC1}" type="pres">
      <dgm:prSet presAssocID="{AF4C3D06-87FE-47A8-BF00-FFDD782D629F}" presName="arrow" presStyleLbl="bgShp" presStyleIdx="0" presStyleCnt="1"/>
      <dgm:spPr/>
    </dgm:pt>
    <dgm:pt modelId="{77066556-8C7F-4108-B0D8-52328512AC8C}" type="pres">
      <dgm:prSet presAssocID="{AF4C3D06-87FE-47A8-BF00-FFDD782D629F}" presName="points" presStyleCnt="0"/>
      <dgm:spPr/>
    </dgm:pt>
    <dgm:pt modelId="{416E7315-1AF4-4E16-873D-C92D16083422}" type="pres">
      <dgm:prSet presAssocID="{C865C3B9-6156-4476-ABDB-B9C673D6E3FF}" presName="compositeA" presStyleCnt="0"/>
      <dgm:spPr/>
    </dgm:pt>
    <dgm:pt modelId="{CB6704E9-0694-49AD-9724-F86E9129598B}" type="pres">
      <dgm:prSet presAssocID="{C865C3B9-6156-4476-ABDB-B9C673D6E3FF}" presName="textA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EE51CC9-30B5-4CB8-A7C9-1B64E17C711E}" type="pres">
      <dgm:prSet presAssocID="{C865C3B9-6156-4476-ABDB-B9C673D6E3FF}" presName="circleA" presStyleLbl="node1" presStyleIdx="0" presStyleCnt="7"/>
      <dgm:spPr/>
    </dgm:pt>
    <dgm:pt modelId="{E7AE9786-996C-499F-9F5D-3BC3E87C83F5}" type="pres">
      <dgm:prSet presAssocID="{C865C3B9-6156-4476-ABDB-B9C673D6E3FF}" presName="spaceA" presStyleCnt="0"/>
      <dgm:spPr/>
    </dgm:pt>
    <dgm:pt modelId="{9484E54E-FCD4-40DE-B8D3-9F3E3B9661D2}" type="pres">
      <dgm:prSet presAssocID="{7493C759-E82B-4784-88F8-5FDFED3CF92B}" presName="space" presStyleCnt="0"/>
      <dgm:spPr/>
    </dgm:pt>
    <dgm:pt modelId="{BCC53F57-11CE-4C73-8ABD-DB535379A0F7}" type="pres">
      <dgm:prSet presAssocID="{5F3BECA8-F786-4E6D-BC37-E3788AB869F5}" presName="compositeB" presStyleCnt="0"/>
      <dgm:spPr/>
    </dgm:pt>
    <dgm:pt modelId="{B606C58D-3F6B-4F9E-90F2-F75A76C14E22}" type="pres">
      <dgm:prSet presAssocID="{5F3BECA8-F786-4E6D-BC37-E3788AB869F5}" presName="textB" presStyleLbl="revTx" presStyleIdx="1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A04172-D32A-4C17-82B9-7ABFB233D379}" type="pres">
      <dgm:prSet presAssocID="{5F3BECA8-F786-4E6D-BC37-E3788AB869F5}" presName="circleB" presStyleLbl="node1" presStyleIdx="1" presStyleCnt="7"/>
      <dgm:spPr/>
    </dgm:pt>
    <dgm:pt modelId="{501E0F75-18E5-4FD9-BCBB-DDC031B595C9}" type="pres">
      <dgm:prSet presAssocID="{5F3BECA8-F786-4E6D-BC37-E3788AB869F5}" presName="spaceB" presStyleCnt="0"/>
      <dgm:spPr/>
    </dgm:pt>
    <dgm:pt modelId="{793E37BA-FAE6-437A-88BA-24F175DE1844}" type="pres">
      <dgm:prSet presAssocID="{C0D05B0B-47E0-43D2-A252-6F2E8E7323DE}" presName="space" presStyleCnt="0"/>
      <dgm:spPr/>
    </dgm:pt>
    <dgm:pt modelId="{B49EE11B-B688-4B80-9F82-FDFDC3140825}" type="pres">
      <dgm:prSet presAssocID="{A500C7FA-2F20-4FFA-8483-D78D96FEAA4C}" presName="compositeA" presStyleCnt="0"/>
      <dgm:spPr/>
    </dgm:pt>
    <dgm:pt modelId="{B46E1521-8A31-4D03-8830-AD23034C0501}" type="pres">
      <dgm:prSet presAssocID="{A500C7FA-2F20-4FFA-8483-D78D96FEAA4C}" presName="textA" presStyleLbl="revTx" presStyleIdx="2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4CC6226-F8CE-43A8-A63C-420AA85B0F8E}" type="pres">
      <dgm:prSet presAssocID="{A500C7FA-2F20-4FFA-8483-D78D96FEAA4C}" presName="circleA" presStyleLbl="node1" presStyleIdx="2" presStyleCnt="7"/>
      <dgm:spPr/>
    </dgm:pt>
    <dgm:pt modelId="{938BAE41-25E3-483F-8084-98B8D2148B10}" type="pres">
      <dgm:prSet presAssocID="{A500C7FA-2F20-4FFA-8483-D78D96FEAA4C}" presName="spaceA" presStyleCnt="0"/>
      <dgm:spPr/>
    </dgm:pt>
    <dgm:pt modelId="{B291F9D5-85C2-4B34-9999-7613F6E25144}" type="pres">
      <dgm:prSet presAssocID="{069F3D0D-35F8-4165-AE47-4D1DB6ED8869}" presName="space" presStyleCnt="0"/>
      <dgm:spPr/>
    </dgm:pt>
    <dgm:pt modelId="{F8E9B3C3-6888-4EB0-81A2-F40B4075E689}" type="pres">
      <dgm:prSet presAssocID="{CA51F1C0-DD24-4241-BF19-C96544CD400B}" presName="compositeB" presStyleCnt="0"/>
      <dgm:spPr/>
    </dgm:pt>
    <dgm:pt modelId="{2F98239A-D7A6-4BE6-AAAE-1E9EC3017285}" type="pres">
      <dgm:prSet presAssocID="{CA51F1C0-DD24-4241-BF19-C96544CD400B}" presName="textB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410DB26-C180-4358-9E86-B99C4201D38D}" type="pres">
      <dgm:prSet presAssocID="{CA51F1C0-DD24-4241-BF19-C96544CD400B}" presName="circleB" presStyleLbl="node1" presStyleIdx="3" presStyleCnt="7"/>
      <dgm:spPr/>
    </dgm:pt>
    <dgm:pt modelId="{B8F2DDE1-2BEB-4F56-9B29-E31A7C6A31A0}" type="pres">
      <dgm:prSet presAssocID="{CA51F1C0-DD24-4241-BF19-C96544CD400B}" presName="spaceB" presStyleCnt="0"/>
      <dgm:spPr/>
    </dgm:pt>
    <dgm:pt modelId="{30C190AF-C50E-493F-B80F-F0A80DEAD538}" type="pres">
      <dgm:prSet presAssocID="{A55C09D0-60BB-44D6-AAD9-643C1266D43E}" presName="space" presStyleCnt="0"/>
      <dgm:spPr/>
    </dgm:pt>
    <dgm:pt modelId="{85AA61E2-7F88-41A7-8CA5-09832B69CB41}" type="pres">
      <dgm:prSet presAssocID="{0131082F-29AC-42F2-A3CA-DE181EA527BA}" presName="compositeA" presStyleCnt="0"/>
      <dgm:spPr/>
    </dgm:pt>
    <dgm:pt modelId="{6CFACCCC-E35E-428F-A450-195550BADC34}" type="pres">
      <dgm:prSet presAssocID="{0131082F-29AC-42F2-A3CA-DE181EA527BA}" presName="textA" presStyleLbl="revTx" presStyleIdx="4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DF65A5A-43BB-46E5-84B7-0116CAB8461E}" type="pres">
      <dgm:prSet presAssocID="{0131082F-29AC-42F2-A3CA-DE181EA527BA}" presName="circleA" presStyleLbl="node1" presStyleIdx="4" presStyleCnt="7"/>
      <dgm:spPr/>
    </dgm:pt>
    <dgm:pt modelId="{4201AE53-7AAF-4B87-A142-9FA4C32620C9}" type="pres">
      <dgm:prSet presAssocID="{0131082F-29AC-42F2-A3CA-DE181EA527BA}" presName="spaceA" presStyleCnt="0"/>
      <dgm:spPr/>
    </dgm:pt>
    <dgm:pt modelId="{24AEE4DF-525D-4D4F-962F-8651C3069F87}" type="pres">
      <dgm:prSet presAssocID="{D372FCF8-4C49-4F40-973E-CFC8BAC272D4}" presName="space" presStyleCnt="0"/>
      <dgm:spPr/>
    </dgm:pt>
    <dgm:pt modelId="{18CC25EC-9CC1-4DF6-B1A7-0F8934F35302}" type="pres">
      <dgm:prSet presAssocID="{74184C8D-D815-41B2-BCA3-18B135CFA140}" presName="compositeB" presStyleCnt="0"/>
      <dgm:spPr/>
    </dgm:pt>
    <dgm:pt modelId="{A8A088AA-7ACD-4A80-9684-139C0C8701F9}" type="pres">
      <dgm:prSet presAssocID="{74184C8D-D815-41B2-BCA3-18B135CFA140}" presName="textB" presStyleLbl="revTx" presStyleIdx="5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B53C621-C3AB-4930-B7A6-FEC6C26CD61E}" type="pres">
      <dgm:prSet presAssocID="{74184C8D-D815-41B2-BCA3-18B135CFA140}" presName="circleB" presStyleLbl="node1" presStyleIdx="5" presStyleCnt="7"/>
      <dgm:spPr/>
    </dgm:pt>
    <dgm:pt modelId="{EF819FF2-3A72-4E2D-B5CD-DBAD0825F000}" type="pres">
      <dgm:prSet presAssocID="{74184C8D-D815-41B2-BCA3-18B135CFA140}" presName="spaceB" presStyleCnt="0"/>
      <dgm:spPr/>
    </dgm:pt>
    <dgm:pt modelId="{05F2E614-8D25-45A2-9AA5-EF4BB9683F36}" type="pres">
      <dgm:prSet presAssocID="{0DD96AAF-BBE8-4F80-ABFC-2EDEEDA40999}" presName="space" presStyleCnt="0"/>
      <dgm:spPr/>
    </dgm:pt>
    <dgm:pt modelId="{929F34CB-81B5-4271-8D48-10A5AC9148BA}" type="pres">
      <dgm:prSet presAssocID="{A640CB38-47B7-4CE3-A21B-EB1E4AA8CB66}" presName="compositeA" presStyleCnt="0"/>
      <dgm:spPr/>
    </dgm:pt>
    <dgm:pt modelId="{15107FB8-BF30-494E-9586-8987AB1E3C47}" type="pres">
      <dgm:prSet presAssocID="{A640CB38-47B7-4CE3-A21B-EB1E4AA8CB66}" presName="textA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245EF72-3DDF-49CF-A2F0-FDB9CE725E58}" type="pres">
      <dgm:prSet presAssocID="{A640CB38-47B7-4CE3-A21B-EB1E4AA8CB66}" presName="circleA" presStyleLbl="node1" presStyleIdx="6" presStyleCnt="7"/>
      <dgm:spPr/>
    </dgm:pt>
    <dgm:pt modelId="{16EE7482-1C2D-4D51-A3CD-A0DF12370317}" type="pres">
      <dgm:prSet presAssocID="{A640CB38-47B7-4CE3-A21B-EB1E4AA8CB66}" presName="spaceA" presStyleCnt="0"/>
      <dgm:spPr/>
    </dgm:pt>
  </dgm:ptLst>
  <dgm:cxnLst>
    <dgm:cxn modelId="{D6B3EAD5-8327-4DF0-BD4C-529EB5BD360B}" type="presOf" srcId="{C865C3B9-6156-4476-ABDB-B9C673D6E3FF}" destId="{CB6704E9-0694-49AD-9724-F86E9129598B}" srcOrd="0" destOrd="0" presId="urn:microsoft.com/office/officeart/2005/8/layout/hProcess11"/>
    <dgm:cxn modelId="{1ADC29C5-B07C-4EAC-8B8A-9434AFFFF7E1}" srcId="{AF4C3D06-87FE-47A8-BF00-FFDD782D629F}" destId="{CA51F1C0-DD24-4241-BF19-C96544CD400B}" srcOrd="3" destOrd="0" parTransId="{6D74E317-32A1-4585-95B4-8E1833C566D0}" sibTransId="{A55C09D0-60BB-44D6-AAD9-643C1266D43E}"/>
    <dgm:cxn modelId="{6A205609-5B27-49C5-8F3E-5D6ED8367D62}" type="presOf" srcId="{A640CB38-47B7-4CE3-A21B-EB1E4AA8CB66}" destId="{15107FB8-BF30-494E-9586-8987AB1E3C47}" srcOrd="0" destOrd="0" presId="urn:microsoft.com/office/officeart/2005/8/layout/hProcess11"/>
    <dgm:cxn modelId="{B6B2226E-55B1-478C-AA3E-D28F0422E5F1}" type="presOf" srcId="{A500C7FA-2F20-4FFA-8483-D78D96FEAA4C}" destId="{B46E1521-8A31-4D03-8830-AD23034C0501}" srcOrd="0" destOrd="0" presId="urn:microsoft.com/office/officeart/2005/8/layout/hProcess11"/>
    <dgm:cxn modelId="{36EF899C-E4BF-4A20-9A05-91B0FD14359E}" srcId="{AF4C3D06-87FE-47A8-BF00-FFDD782D629F}" destId="{A500C7FA-2F20-4FFA-8483-D78D96FEAA4C}" srcOrd="2" destOrd="0" parTransId="{C921F39E-B512-4860-BB60-076C82510097}" sibTransId="{069F3D0D-35F8-4165-AE47-4D1DB6ED8869}"/>
    <dgm:cxn modelId="{82AA7EC1-209F-4CC2-ADBE-B6E7AC2298E7}" srcId="{AF4C3D06-87FE-47A8-BF00-FFDD782D629F}" destId="{C865C3B9-6156-4476-ABDB-B9C673D6E3FF}" srcOrd="0" destOrd="0" parTransId="{8CC4F608-DFF2-47DB-98C2-5BC5F49D339F}" sibTransId="{7493C759-E82B-4784-88F8-5FDFED3CF92B}"/>
    <dgm:cxn modelId="{0EA2F1A2-F76E-491C-AA5F-828DDC7A94FD}" srcId="{AF4C3D06-87FE-47A8-BF00-FFDD782D629F}" destId="{0131082F-29AC-42F2-A3CA-DE181EA527BA}" srcOrd="4" destOrd="0" parTransId="{85D49F2F-70B3-470F-95C6-6644F489AA20}" sibTransId="{D372FCF8-4C49-4F40-973E-CFC8BAC272D4}"/>
    <dgm:cxn modelId="{3EF7075C-A28C-48A8-9A4E-17F215EDC908}" srcId="{AF4C3D06-87FE-47A8-BF00-FFDD782D629F}" destId="{5F3BECA8-F786-4E6D-BC37-E3788AB869F5}" srcOrd="1" destOrd="0" parTransId="{C9B0CDD2-422C-4009-BD97-70390FF2A967}" sibTransId="{C0D05B0B-47E0-43D2-A252-6F2E8E7323DE}"/>
    <dgm:cxn modelId="{83AF3935-FF62-4C90-8283-52947A0E70F2}" type="presOf" srcId="{0131082F-29AC-42F2-A3CA-DE181EA527BA}" destId="{6CFACCCC-E35E-428F-A450-195550BADC34}" srcOrd="0" destOrd="0" presId="urn:microsoft.com/office/officeart/2005/8/layout/hProcess11"/>
    <dgm:cxn modelId="{57D1BF0B-6CAB-443C-B288-F947E95D9809}" type="presOf" srcId="{AF4C3D06-87FE-47A8-BF00-FFDD782D629F}" destId="{D7C88B13-0BFE-4498-A2E7-F1D157AAEFAD}" srcOrd="0" destOrd="0" presId="urn:microsoft.com/office/officeart/2005/8/layout/hProcess11"/>
    <dgm:cxn modelId="{5A390846-C5A3-4AEC-A402-696E54FD4743}" type="presOf" srcId="{CA51F1C0-DD24-4241-BF19-C96544CD400B}" destId="{2F98239A-D7A6-4BE6-AAAE-1E9EC3017285}" srcOrd="0" destOrd="0" presId="urn:microsoft.com/office/officeart/2005/8/layout/hProcess11"/>
    <dgm:cxn modelId="{EF14CE42-D717-4E39-ADA4-827C357CAE9E}" srcId="{AF4C3D06-87FE-47A8-BF00-FFDD782D629F}" destId="{74184C8D-D815-41B2-BCA3-18B135CFA140}" srcOrd="5" destOrd="0" parTransId="{961BEFE5-DF23-4E07-B9E7-F01907D35FD0}" sibTransId="{0DD96AAF-BBE8-4F80-ABFC-2EDEEDA40999}"/>
    <dgm:cxn modelId="{A9B8B3B6-4633-447A-B86E-5AE4796DFDF1}" type="presOf" srcId="{74184C8D-D815-41B2-BCA3-18B135CFA140}" destId="{A8A088AA-7ACD-4A80-9684-139C0C8701F9}" srcOrd="0" destOrd="0" presId="urn:microsoft.com/office/officeart/2005/8/layout/hProcess11"/>
    <dgm:cxn modelId="{136F05B9-4340-410E-ACB4-E2673EEAF3B0}" srcId="{AF4C3D06-87FE-47A8-BF00-FFDD782D629F}" destId="{A640CB38-47B7-4CE3-A21B-EB1E4AA8CB66}" srcOrd="6" destOrd="0" parTransId="{7A86D940-17B4-4C02-A41D-E668FCC8C79B}" sibTransId="{319357D8-D3AB-4240-84F7-872F5C2582EB}"/>
    <dgm:cxn modelId="{9A0E8E6F-E410-401B-8805-0B39004CAE35}" type="presOf" srcId="{5F3BECA8-F786-4E6D-BC37-E3788AB869F5}" destId="{B606C58D-3F6B-4F9E-90F2-F75A76C14E22}" srcOrd="0" destOrd="0" presId="urn:microsoft.com/office/officeart/2005/8/layout/hProcess11"/>
    <dgm:cxn modelId="{18BCC9C5-71DD-4BDF-BF88-E932F9A3F921}" type="presParOf" srcId="{D7C88B13-0BFE-4498-A2E7-F1D157AAEFAD}" destId="{F0B93B5F-8FE7-44BE-BD94-AAF1348E0AC1}" srcOrd="0" destOrd="0" presId="urn:microsoft.com/office/officeart/2005/8/layout/hProcess11"/>
    <dgm:cxn modelId="{2EAE5284-D0AF-4BDC-9A91-1CEEAB126A80}" type="presParOf" srcId="{D7C88B13-0BFE-4498-A2E7-F1D157AAEFAD}" destId="{77066556-8C7F-4108-B0D8-52328512AC8C}" srcOrd="1" destOrd="0" presId="urn:microsoft.com/office/officeart/2005/8/layout/hProcess11"/>
    <dgm:cxn modelId="{8C86157B-0CF2-4565-B35A-755791959788}" type="presParOf" srcId="{77066556-8C7F-4108-B0D8-52328512AC8C}" destId="{416E7315-1AF4-4E16-873D-C92D16083422}" srcOrd="0" destOrd="0" presId="urn:microsoft.com/office/officeart/2005/8/layout/hProcess11"/>
    <dgm:cxn modelId="{D4CD8FA2-778C-4A13-9021-270AD75E7B77}" type="presParOf" srcId="{416E7315-1AF4-4E16-873D-C92D16083422}" destId="{CB6704E9-0694-49AD-9724-F86E9129598B}" srcOrd="0" destOrd="0" presId="urn:microsoft.com/office/officeart/2005/8/layout/hProcess11"/>
    <dgm:cxn modelId="{BF5F1AF7-DF5F-4B9D-BA22-C8C3B18218D0}" type="presParOf" srcId="{416E7315-1AF4-4E16-873D-C92D16083422}" destId="{3EE51CC9-30B5-4CB8-A7C9-1B64E17C711E}" srcOrd="1" destOrd="0" presId="urn:microsoft.com/office/officeart/2005/8/layout/hProcess11"/>
    <dgm:cxn modelId="{2EE170AF-3FE1-4B7F-93AA-73331BFFB0F3}" type="presParOf" srcId="{416E7315-1AF4-4E16-873D-C92D16083422}" destId="{E7AE9786-996C-499F-9F5D-3BC3E87C83F5}" srcOrd="2" destOrd="0" presId="urn:microsoft.com/office/officeart/2005/8/layout/hProcess11"/>
    <dgm:cxn modelId="{348029B3-FFEE-4920-ADDE-FA672A9A1E8F}" type="presParOf" srcId="{77066556-8C7F-4108-B0D8-52328512AC8C}" destId="{9484E54E-FCD4-40DE-B8D3-9F3E3B9661D2}" srcOrd="1" destOrd="0" presId="urn:microsoft.com/office/officeart/2005/8/layout/hProcess11"/>
    <dgm:cxn modelId="{94307326-A599-48B8-BC12-F90996BEA310}" type="presParOf" srcId="{77066556-8C7F-4108-B0D8-52328512AC8C}" destId="{BCC53F57-11CE-4C73-8ABD-DB535379A0F7}" srcOrd="2" destOrd="0" presId="urn:microsoft.com/office/officeart/2005/8/layout/hProcess11"/>
    <dgm:cxn modelId="{85B23345-C293-4BE7-81C7-A4B789FF8E74}" type="presParOf" srcId="{BCC53F57-11CE-4C73-8ABD-DB535379A0F7}" destId="{B606C58D-3F6B-4F9E-90F2-F75A76C14E22}" srcOrd="0" destOrd="0" presId="urn:microsoft.com/office/officeart/2005/8/layout/hProcess11"/>
    <dgm:cxn modelId="{0DD88F2D-A60D-4E46-940E-BFF70687737A}" type="presParOf" srcId="{BCC53F57-11CE-4C73-8ABD-DB535379A0F7}" destId="{9BA04172-D32A-4C17-82B9-7ABFB233D379}" srcOrd="1" destOrd="0" presId="urn:microsoft.com/office/officeart/2005/8/layout/hProcess11"/>
    <dgm:cxn modelId="{11F1278E-BFCE-4423-8A48-72D70F66872B}" type="presParOf" srcId="{BCC53F57-11CE-4C73-8ABD-DB535379A0F7}" destId="{501E0F75-18E5-4FD9-BCBB-DDC031B595C9}" srcOrd="2" destOrd="0" presId="urn:microsoft.com/office/officeart/2005/8/layout/hProcess11"/>
    <dgm:cxn modelId="{C0D37674-1D50-4341-A692-5140A3EFC3EF}" type="presParOf" srcId="{77066556-8C7F-4108-B0D8-52328512AC8C}" destId="{793E37BA-FAE6-437A-88BA-24F175DE1844}" srcOrd="3" destOrd="0" presId="urn:microsoft.com/office/officeart/2005/8/layout/hProcess11"/>
    <dgm:cxn modelId="{AA12E2F3-2DFA-4172-8237-C8F19C111610}" type="presParOf" srcId="{77066556-8C7F-4108-B0D8-52328512AC8C}" destId="{B49EE11B-B688-4B80-9F82-FDFDC3140825}" srcOrd="4" destOrd="0" presId="urn:microsoft.com/office/officeart/2005/8/layout/hProcess11"/>
    <dgm:cxn modelId="{FFB1CF9A-746D-4DF7-8249-FC08146E8C27}" type="presParOf" srcId="{B49EE11B-B688-4B80-9F82-FDFDC3140825}" destId="{B46E1521-8A31-4D03-8830-AD23034C0501}" srcOrd="0" destOrd="0" presId="urn:microsoft.com/office/officeart/2005/8/layout/hProcess11"/>
    <dgm:cxn modelId="{0D017EFF-97F3-4CD1-A044-28DA435280AC}" type="presParOf" srcId="{B49EE11B-B688-4B80-9F82-FDFDC3140825}" destId="{F4CC6226-F8CE-43A8-A63C-420AA85B0F8E}" srcOrd="1" destOrd="0" presId="urn:microsoft.com/office/officeart/2005/8/layout/hProcess11"/>
    <dgm:cxn modelId="{0DB3B21C-D134-40F1-BA0B-7DE4787A2EE0}" type="presParOf" srcId="{B49EE11B-B688-4B80-9F82-FDFDC3140825}" destId="{938BAE41-25E3-483F-8084-98B8D2148B10}" srcOrd="2" destOrd="0" presId="urn:microsoft.com/office/officeart/2005/8/layout/hProcess11"/>
    <dgm:cxn modelId="{1B3F7103-7774-4299-928F-D580510CDBE5}" type="presParOf" srcId="{77066556-8C7F-4108-B0D8-52328512AC8C}" destId="{B291F9D5-85C2-4B34-9999-7613F6E25144}" srcOrd="5" destOrd="0" presId="urn:microsoft.com/office/officeart/2005/8/layout/hProcess11"/>
    <dgm:cxn modelId="{D57157A7-51B0-4F61-8E12-F68B944019AF}" type="presParOf" srcId="{77066556-8C7F-4108-B0D8-52328512AC8C}" destId="{F8E9B3C3-6888-4EB0-81A2-F40B4075E689}" srcOrd="6" destOrd="0" presId="urn:microsoft.com/office/officeart/2005/8/layout/hProcess11"/>
    <dgm:cxn modelId="{A65C808C-4964-4946-A97D-3B13FA159496}" type="presParOf" srcId="{F8E9B3C3-6888-4EB0-81A2-F40B4075E689}" destId="{2F98239A-D7A6-4BE6-AAAE-1E9EC3017285}" srcOrd="0" destOrd="0" presId="urn:microsoft.com/office/officeart/2005/8/layout/hProcess11"/>
    <dgm:cxn modelId="{3400D9F3-BFFA-4965-86A1-2FF5C551DBD8}" type="presParOf" srcId="{F8E9B3C3-6888-4EB0-81A2-F40B4075E689}" destId="{D410DB26-C180-4358-9E86-B99C4201D38D}" srcOrd="1" destOrd="0" presId="urn:microsoft.com/office/officeart/2005/8/layout/hProcess11"/>
    <dgm:cxn modelId="{FCD831A8-7ED8-4BDA-A8A5-913A44E75931}" type="presParOf" srcId="{F8E9B3C3-6888-4EB0-81A2-F40B4075E689}" destId="{B8F2DDE1-2BEB-4F56-9B29-E31A7C6A31A0}" srcOrd="2" destOrd="0" presId="urn:microsoft.com/office/officeart/2005/8/layout/hProcess11"/>
    <dgm:cxn modelId="{2A1823DF-0AB6-4912-B98E-444504776E95}" type="presParOf" srcId="{77066556-8C7F-4108-B0D8-52328512AC8C}" destId="{30C190AF-C50E-493F-B80F-F0A80DEAD538}" srcOrd="7" destOrd="0" presId="urn:microsoft.com/office/officeart/2005/8/layout/hProcess11"/>
    <dgm:cxn modelId="{7002D97E-5A66-40FD-BEC2-F477425376AF}" type="presParOf" srcId="{77066556-8C7F-4108-B0D8-52328512AC8C}" destId="{85AA61E2-7F88-41A7-8CA5-09832B69CB41}" srcOrd="8" destOrd="0" presId="urn:microsoft.com/office/officeart/2005/8/layout/hProcess11"/>
    <dgm:cxn modelId="{71A2D52C-FE6B-4E21-ADAF-6562CD6BFEA4}" type="presParOf" srcId="{85AA61E2-7F88-41A7-8CA5-09832B69CB41}" destId="{6CFACCCC-E35E-428F-A450-195550BADC34}" srcOrd="0" destOrd="0" presId="urn:microsoft.com/office/officeart/2005/8/layout/hProcess11"/>
    <dgm:cxn modelId="{C0B5EF46-DFA5-4978-8D5D-9E0A2B090263}" type="presParOf" srcId="{85AA61E2-7F88-41A7-8CA5-09832B69CB41}" destId="{DDF65A5A-43BB-46E5-84B7-0116CAB8461E}" srcOrd="1" destOrd="0" presId="urn:microsoft.com/office/officeart/2005/8/layout/hProcess11"/>
    <dgm:cxn modelId="{236E358B-9445-4DB3-A884-ABD43D29A51F}" type="presParOf" srcId="{85AA61E2-7F88-41A7-8CA5-09832B69CB41}" destId="{4201AE53-7AAF-4B87-A142-9FA4C32620C9}" srcOrd="2" destOrd="0" presId="urn:microsoft.com/office/officeart/2005/8/layout/hProcess11"/>
    <dgm:cxn modelId="{ACBB5391-0DE8-40DA-8903-CC1B319CA8A3}" type="presParOf" srcId="{77066556-8C7F-4108-B0D8-52328512AC8C}" destId="{24AEE4DF-525D-4D4F-962F-8651C3069F87}" srcOrd="9" destOrd="0" presId="urn:microsoft.com/office/officeart/2005/8/layout/hProcess11"/>
    <dgm:cxn modelId="{AAC91C8F-F5C7-4E4C-B914-3E433592014E}" type="presParOf" srcId="{77066556-8C7F-4108-B0D8-52328512AC8C}" destId="{18CC25EC-9CC1-4DF6-B1A7-0F8934F35302}" srcOrd="10" destOrd="0" presId="urn:microsoft.com/office/officeart/2005/8/layout/hProcess11"/>
    <dgm:cxn modelId="{AD8D15CA-019F-44A6-9411-78D151377689}" type="presParOf" srcId="{18CC25EC-9CC1-4DF6-B1A7-0F8934F35302}" destId="{A8A088AA-7ACD-4A80-9684-139C0C8701F9}" srcOrd="0" destOrd="0" presId="urn:microsoft.com/office/officeart/2005/8/layout/hProcess11"/>
    <dgm:cxn modelId="{D2842C7D-6F9B-4400-BFCE-B4DB350D702A}" type="presParOf" srcId="{18CC25EC-9CC1-4DF6-B1A7-0F8934F35302}" destId="{9B53C621-C3AB-4930-B7A6-FEC6C26CD61E}" srcOrd="1" destOrd="0" presId="urn:microsoft.com/office/officeart/2005/8/layout/hProcess11"/>
    <dgm:cxn modelId="{4E9E702E-4D37-474F-8291-DED1D6DC3FCC}" type="presParOf" srcId="{18CC25EC-9CC1-4DF6-B1A7-0F8934F35302}" destId="{EF819FF2-3A72-4E2D-B5CD-DBAD0825F000}" srcOrd="2" destOrd="0" presId="urn:microsoft.com/office/officeart/2005/8/layout/hProcess11"/>
    <dgm:cxn modelId="{9581EE5F-FA16-459F-A306-A8CC3E37878A}" type="presParOf" srcId="{77066556-8C7F-4108-B0D8-52328512AC8C}" destId="{05F2E614-8D25-45A2-9AA5-EF4BB9683F36}" srcOrd="11" destOrd="0" presId="urn:microsoft.com/office/officeart/2005/8/layout/hProcess11"/>
    <dgm:cxn modelId="{0B445C0F-71BE-4E21-9058-1E4C7630E1FD}" type="presParOf" srcId="{77066556-8C7F-4108-B0D8-52328512AC8C}" destId="{929F34CB-81B5-4271-8D48-10A5AC9148BA}" srcOrd="12" destOrd="0" presId="urn:microsoft.com/office/officeart/2005/8/layout/hProcess11"/>
    <dgm:cxn modelId="{9D11A7B8-25D2-4D4D-9D9C-828F19BAE73E}" type="presParOf" srcId="{929F34CB-81B5-4271-8D48-10A5AC9148BA}" destId="{15107FB8-BF30-494E-9586-8987AB1E3C47}" srcOrd="0" destOrd="0" presId="urn:microsoft.com/office/officeart/2005/8/layout/hProcess11"/>
    <dgm:cxn modelId="{BDB9D902-FAD1-40EB-AFA4-02EC5B56E5F0}" type="presParOf" srcId="{929F34CB-81B5-4271-8D48-10A5AC9148BA}" destId="{6245EF72-3DDF-49CF-A2F0-FDB9CE725E58}" srcOrd="1" destOrd="0" presId="urn:microsoft.com/office/officeart/2005/8/layout/hProcess11"/>
    <dgm:cxn modelId="{17B86ABD-D86B-4572-A075-11124B91FFEF}" type="presParOf" srcId="{929F34CB-81B5-4271-8D48-10A5AC9148BA}" destId="{16EE7482-1C2D-4D51-A3CD-A0DF1237031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DF7456-515F-4E24-BFDB-620E1F00E897}" type="doc">
      <dgm:prSet loTypeId="urn:microsoft.com/office/officeart/2005/8/layout/hierarchy3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th-TH"/>
        </a:p>
      </dgm:t>
    </dgm:pt>
    <dgm:pt modelId="{ADA84F0A-4F82-486A-9E51-57BBE5EAA8B8}">
      <dgm:prSet phldrT="[ข้อความ]" custT="1"/>
      <dgm:spPr/>
      <dgm:t>
        <a:bodyPr/>
        <a:lstStyle/>
        <a:p>
          <a:r>
            <a:rPr lang="th-TH" sz="18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ครรภ์เป็นพิษ</a:t>
          </a:r>
          <a:endParaRPr lang="th-TH" sz="18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A8D6DE5-59FD-47D7-A76F-BCD4E9BF007F}" type="parTrans" cxnId="{C714D20D-DD94-48B1-9F1E-55ABFC03056D}">
      <dgm:prSet/>
      <dgm:spPr/>
      <dgm:t>
        <a:bodyPr/>
        <a:lstStyle/>
        <a:p>
          <a:endParaRPr lang="th-TH"/>
        </a:p>
      </dgm:t>
    </dgm:pt>
    <dgm:pt modelId="{FF23E196-0A70-49D6-BE06-99F0DFF32E7D}" type="sibTrans" cxnId="{C714D20D-DD94-48B1-9F1E-55ABFC03056D}">
      <dgm:prSet/>
      <dgm:spPr/>
      <dgm:t>
        <a:bodyPr/>
        <a:lstStyle/>
        <a:p>
          <a:endParaRPr lang="th-TH"/>
        </a:p>
      </dgm:t>
    </dgm:pt>
    <dgm:pt modelId="{119FA157-974E-40E7-A9AC-4826176157F4}">
      <dgm:prSet phldrT="[ข้อความ]" custT="1"/>
      <dgm:spPr/>
      <dgm:t>
        <a:bodyPr/>
        <a:lstStyle/>
        <a:p>
          <a:r>
            <a:rPr lang="th-TH" sz="2000" b="1" dirty="0" smtClean="0">
              <a:latin typeface="Angsana New" pitchFamily="18" charset="-34"/>
              <a:cs typeface="Angsana New" pitchFamily="18" charset="-34"/>
            </a:rPr>
            <a:t>ปวดหัว</a:t>
          </a:r>
          <a:endParaRPr lang="th-TH" sz="2000" b="1" dirty="0">
            <a:latin typeface="Angsana New" pitchFamily="18" charset="-34"/>
            <a:cs typeface="Angsana New" pitchFamily="18" charset="-34"/>
          </a:endParaRPr>
        </a:p>
      </dgm:t>
    </dgm:pt>
    <dgm:pt modelId="{C4805316-3EF7-41B2-BD98-26433C21CB80}" type="parTrans" cxnId="{8F1F2507-B9F4-49CB-8EA5-EACC03A6CCC8}">
      <dgm:prSet/>
      <dgm:spPr/>
      <dgm:t>
        <a:bodyPr/>
        <a:lstStyle/>
        <a:p>
          <a:endParaRPr lang="th-TH"/>
        </a:p>
      </dgm:t>
    </dgm:pt>
    <dgm:pt modelId="{13190E7A-E08D-41F2-AD8D-6A29A9D0CA0C}" type="sibTrans" cxnId="{8F1F2507-B9F4-49CB-8EA5-EACC03A6CCC8}">
      <dgm:prSet/>
      <dgm:spPr/>
      <dgm:t>
        <a:bodyPr/>
        <a:lstStyle/>
        <a:p>
          <a:endParaRPr lang="th-TH"/>
        </a:p>
      </dgm:t>
    </dgm:pt>
    <dgm:pt modelId="{8B5497F0-4202-46CA-BE89-1F4C2DA2E3B9}">
      <dgm:prSet phldrT="[ข้อความ]" custT="1"/>
      <dgm:spPr/>
      <dgm:t>
        <a:bodyPr/>
        <a:lstStyle/>
        <a:p>
          <a:r>
            <a:rPr lang="th-TH" sz="1800" b="1" dirty="0" smtClean="0">
              <a:latin typeface="Angsana New" pitchFamily="18" charset="-34"/>
              <a:cs typeface="Angsana New" pitchFamily="18" charset="-34"/>
            </a:rPr>
            <a:t>วิงเวียน ตาพร่ามัว บ้านหมุน</a:t>
          </a:r>
          <a:endParaRPr lang="th-TH" sz="1800" b="1" dirty="0">
            <a:latin typeface="Angsana New" pitchFamily="18" charset="-34"/>
            <a:cs typeface="Angsana New" pitchFamily="18" charset="-34"/>
          </a:endParaRPr>
        </a:p>
      </dgm:t>
    </dgm:pt>
    <dgm:pt modelId="{D4A38E1F-5C8B-4C78-A155-20E4A2046EA3}" type="parTrans" cxnId="{2D915ADA-D6DA-4F3E-83C4-5A9A9A2BD3CF}">
      <dgm:prSet/>
      <dgm:spPr/>
      <dgm:t>
        <a:bodyPr/>
        <a:lstStyle/>
        <a:p>
          <a:endParaRPr lang="th-TH"/>
        </a:p>
      </dgm:t>
    </dgm:pt>
    <dgm:pt modelId="{EC779BB0-8CB1-4F8A-BE1D-049C4F8AEB29}" type="sibTrans" cxnId="{2D915ADA-D6DA-4F3E-83C4-5A9A9A2BD3CF}">
      <dgm:prSet/>
      <dgm:spPr/>
      <dgm:t>
        <a:bodyPr/>
        <a:lstStyle/>
        <a:p>
          <a:endParaRPr lang="th-TH"/>
        </a:p>
      </dgm:t>
    </dgm:pt>
    <dgm:pt modelId="{8D82C7CD-DC95-4825-A8AD-D06829B32C76}">
      <dgm:prSet phldrT="[ข้อความ]" custT="1"/>
      <dgm:spPr/>
      <dgm:t>
        <a:bodyPr/>
        <a:lstStyle/>
        <a:p>
          <a:r>
            <a:rPr lang="th-TH" sz="20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คลอดก่อนกำหนด</a:t>
          </a:r>
          <a:endParaRPr lang="th-TH" sz="20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D45AC6C-D91F-4856-9100-4C93559766B6}" type="parTrans" cxnId="{983735B5-7A15-423E-9D04-0DF47B7C5A6B}">
      <dgm:prSet/>
      <dgm:spPr/>
      <dgm:t>
        <a:bodyPr/>
        <a:lstStyle/>
        <a:p>
          <a:endParaRPr lang="th-TH"/>
        </a:p>
      </dgm:t>
    </dgm:pt>
    <dgm:pt modelId="{D2B3E164-9D14-4337-AD30-5C6EC4E8A1DA}" type="sibTrans" cxnId="{983735B5-7A15-423E-9D04-0DF47B7C5A6B}">
      <dgm:prSet/>
      <dgm:spPr/>
      <dgm:t>
        <a:bodyPr/>
        <a:lstStyle/>
        <a:p>
          <a:endParaRPr lang="th-TH"/>
        </a:p>
      </dgm:t>
    </dgm:pt>
    <dgm:pt modelId="{6EB87B6A-9434-4AAE-9302-6CE1B27DAE26}">
      <dgm:prSet phldrT="[ข้อความ]" custT="1"/>
      <dgm:spPr/>
      <dgm:t>
        <a:bodyPr/>
        <a:lstStyle/>
        <a:p>
          <a:pPr algn="l"/>
          <a:r>
            <a:rPr lang="th-TH" sz="1800" b="1" dirty="0" smtClean="0">
              <a:latin typeface="Angsana New" pitchFamily="18" charset="-34"/>
              <a:cs typeface="Angsana New" pitchFamily="18" charset="-34"/>
            </a:rPr>
            <a:t>ท้องปั้น 1 ครั้งใน 30 นาที มากกว่า 4 ครั้งต่อกัน หรือ     ปวดหน่วงท้องน้อย หรือปวดเอว</a:t>
          </a:r>
          <a:endParaRPr lang="th-TH" sz="1800" b="1" dirty="0">
            <a:latin typeface="Angsana New" pitchFamily="18" charset="-34"/>
            <a:cs typeface="Angsana New" pitchFamily="18" charset="-34"/>
          </a:endParaRPr>
        </a:p>
      </dgm:t>
    </dgm:pt>
    <dgm:pt modelId="{3962FD17-5B65-44D6-ADA0-F26A780078FB}" type="parTrans" cxnId="{54669807-5609-428C-8253-9663692E8399}">
      <dgm:prSet/>
      <dgm:spPr/>
      <dgm:t>
        <a:bodyPr/>
        <a:lstStyle/>
        <a:p>
          <a:endParaRPr lang="th-TH"/>
        </a:p>
      </dgm:t>
    </dgm:pt>
    <dgm:pt modelId="{42B6CC92-D0DA-4B0B-BDA2-074B9042EA80}" type="sibTrans" cxnId="{54669807-5609-428C-8253-9663692E8399}">
      <dgm:prSet/>
      <dgm:spPr/>
      <dgm:t>
        <a:bodyPr/>
        <a:lstStyle/>
        <a:p>
          <a:endParaRPr lang="th-TH"/>
        </a:p>
      </dgm:t>
    </dgm:pt>
    <dgm:pt modelId="{8F191098-C993-4AC1-B95B-88C824AEAE40}">
      <dgm:prSet phldrT="[ข้อความ]" custT="1"/>
      <dgm:spPr/>
      <dgm:t>
        <a:bodyPr/>
        <a:lstStyle/>
        <a:p>
          <a:r>
            <a:rPr lang="th-TH" sz="1800" b="1" dirty="0" smtClean="0">
              <a:latin typeface="Angsana New" pitchFamily="18" charset="-34"/>
              <a:cs typeface="Angsana New" pitchFamily="18" charset="-34"/>
            </a:rPr>
            <a:t>น้ำใสๆ ออกทางช่องคลอด</a:t>
          </a:r>
          <a:endParaRPr lang="th-TH" sz="1800" b="1" dirty="0">
            <a:latin typeface="Angsana New" pitchFamily="18" charset="-34"/>
            <a:cs typeface="Angsana New" pitchFamily="18" charset="-34"/>
          </a:endParaRPr>
        </a:p>
      </dgm:t>
    </dgm:pt>
    <dgm:pt modelId="{A968F2A8-F9A2-4328-9799-A56D11C1C86D}" type="parTrans" cxnId="{A986F824-4B0A-483A-82B0-FED0A1A490AC}">
      <dgm:prSet/>
      <dgm:spPr/>
      <dgm:t>
        <a:bodyPr/>
        <a:lstStyle/>
        <a:p>
          <a:endParaRPr lang="th-TH"/>
        </a:p>
      </dgm:t>
    </dgm:pt>
    <dgm:pt modelId="{22494331-AF7C-455E-81EE-D737E3B7DB9B}" type="sibTrans" cxnId="{A986F824-4B0A-483A-82B0-FED0A1A490AC}">
      <dgm:prSet/>
      <dgm:spPr/>
      <dgm:t>
        <a:bodyPr/>
        <a:lstStyle/>
        <a:p>
          <a:endParaRPr lang="th-TH"/>
        </a:p>
      </dgm:t>
    </dgm:pt>
    <dgm:pt modelId="{34F3E38A-9165-4542-AEA8-EFEDD81AB996}">
      <dgm:prSet phldrT="[ข้อความ]" custT="1"/>
      <dgm:spPr/>
      <dgm:t>
        <a:bodyPr/>
        <a:lstStyle/>
        <a:p>
          <a:r>
            <a:rPr lang="th-TH" sz="1800" b="1" dirty="0" smtClean="0">
              <a:latin typeface="Angsana New" pitchFamily="18" charset="-34"/>
              <a:cs typeface="Angsana New" pitchFamily="18" charset="-34"/>
            </a:rPr>
            <a:t>เจ็บใต้ลิ้นปี่</a:t>
          </a:r>
          <a:endParaRPr lang="th-TH" sz="1800" b="1" dirty="0">
            <a:latin typeface="Angsana New" pitchFamily="18" charset="-34"/>
            <a:cs typeface="Angsana New" pitchFamily="18" charset="-34"/>
          </a:endParaRPr>
        </a:p>
      </dgm:t>
    </dgm:pt>
    <dgm:pt modelId="{DEB7E7D8-E2C0-420B-BB6A-E9DC4CE944C0}" type="parTrans" cxnId="{A53130A7-A013-4CB8-9E6E-1B1D6B17A73D}">
      <dgm:prSet/>
      <dgm:spPr/>
      <dgm:t>
        <a:bodyPr/>
        <a:lstStyle/>
        <a:p>
          <a:endParaRPr lang="th-TH"/>
        </a:p>
      </dgm:t>
    </dgm:pt>
    <dgm:pt modelId="{B447B9F0-B667-45EE-8457-5EC1FB7AD8E8}" type="sibTrans" cxnId="{A53130A7-A013-4CB8-9E6E-1B1D6B17A73D}">
      <dgm:prSet/>
      <dgm:spPr/>
      <dgm:t>
        <a:bodyPr/>
        <a:lstStyle/>
        <a:p>
          <a:endParaRPr lang="th-TH"/>
        </a:p>
      </dgm:t>
    </dgm:pt>
    <dgm:pt modelId="{99BF4E96-398D-444D-8662-0421371EE06B}">
      <dgm:prSet phldrT="[ข้อความ]" custT="1"/>
      <dgm:spPr/>
      <dgm:t>
        <a:bodyPr/>
        <a:lstStyle/>
        <a:p>
          <a:r>
            <a:rPr lang="th-TH" sz="1800" b="1" dirty="0" smtClean="0">
              <a:latin typeface="Angsana New" pitchFamily="18" charset="-34"/>
              <a:cs typeface="Angsana New" pitchFamily="18" charset="-34"/>
            </a:rPr>
            <a:t>ขาบวม เท้าบวม</a:t>
          </a:r>
          <a:endParaRPr lang="th-TH" sz="1800" b="1" dirty="0">
            <a:latin typeface="Angsana New" pitchFamily="18" charset="-34"/>
            <a:cs typeface="Angsana New" pitchFamily="18" charset="-34"/>
          </a:endParaRPr>
        </a:p>
      </dgm:t>
    </dgm:pt>
    <dgm:pt modelId="{B9ED31FA-B676-4A9A-AB30-D4E677EB772E}" type="parTrans" cxnId="{308049D9-B863-4BD6-AAB3-29CD4B32C72F}">
      <dgm:prSet/>
      <dgm:spPr/>
      <dgm:t>
        <a:bodyPr/>
        <a:lstStyle/>
        <a:p>
          <a:endParaRPr lang="th-TH"/>
        </a:p>
      </dgm:t>
    </dgm:pt>
    <dgm:pt modelId="{923DA81A-3229-4BF7-AE99-845B9DE9E769}" type="sibTrans" cxnId="{308049D9-B863-4BD6-AAB3-29CD4B32C72F}">
      <dgm:prSet/>
      <dgm:spPr/>
      <dgm:t>
        <a:bodyPr/>
        <a:lstStyle/>
        <a:p>
          <a:endParaRPr lang="th-TH"/>
        </a:p>
      </dgm:t>
    </dgm:pt>
    <dgm:pt modelId="{7FA0E6C2-BB79-4AF3-A0AF-C9C46E7D59FE}">
      <dgm:prSet phldrT="[ข้อความ]" custT="1"/>
      <dgm:spPr/>
      <dgm:t>
        <a:bodyPr/>
        <a:lstStyle/>
        <a:p>
          <a:r>
            <a:rPr lang="th-TH" sz="1800" b="1" dirty="0" smtClean="0">
              <a:latin typeface="Angsana New" pitchFamily="18" charset="-34"/>
              <a:cs typeface="Angsana New" pitchFamily="18" charset="-34"/>
            </a:rPr>
            <a:t>ความดันโลหิตมากกว่า 140/90 </a:t>
          </a:r>
          <a:endParaRPr lang="th-TH" sz="1800" b="1" dirty="0">
            <a:latin typeface="Angsana New" pitchFamily="18" charset="-34"/>
            <a:cs typeface="Angsana New" pitchFamily="18" charset="-34"/>
          </a:endParaRPr>
        </a:p>
      </dgm:t>
    </dgm:pt>
    <dgm:pt modelId="{6314FB5D-F516-40AF-A3EA-01436DB13795}" type="parTrans" cxnId="{945C5E18-BA98-4792-A79D-FC3DF7978069}">
      <dgm:prSet/>
      <dgm:spPr/>
      <dgm:t>
        <a:bodyPr/>
        <a:lstStyle/>
        <a:p>
          <a:endParaRPr lang="th-TH"/>
        </a:p>
      </dgm:t>
    </dgm:pt>
    <dgm:pt modelId="{67422AAA-1BD8-4B63-AB54-478CBDFD0BCA}" type="sibTrans" cxnId="{945C5E18-BA98-4792-A79D-FC3DF7978069}">
      <dgm:prSet/>
      <dgm:spPr/>
      <dgm:t>
        <a:bodyPr/>
        <a:lstStyle/>
        <a:p>
          <a:endParaRPr lang="th-TH"/>
        </a:p>
      </dgm:t>
    </dgm:pt>
    <dgm:pt modelId="{A00C5EEF-B9C4-4CEC-881B-60238F492B94}">
      <dgm:prSet phldrT="[ข้อความ]"/>
      <dgm:spPr/>
      <dgm:t>
        <a:bodyPr/>
        <a:lstStyle/>
        <a:p>
          <a:r>
            <a:rPr lang="th-TH" b="1" dirty="0" smtClean="0">
              <a:latin typeface="Angsana New" pitchFamily="18" charset="-34"/>
              <a:cs typeface="Angsana New" pitchFamily="18" charset="-34"/>
            </a:rPr>
            <a:t>มีเลือดออกทางช่องคลอด</a:t>
          </a:r>
          <a:endParaRPr lang="th-TH" b="1" dirty="0">
            <a:latin typeface="Angsana New" pitchFamily="18" charset="-34"/>
            <a:cs typeface="Angsana New" pitchFamily="18" charset="-34"/>
          </a:endParaRPr>
        </a:p>
      </dgm:t>
    </dgm:pt>
    <dgm:pt modelId="{FF0BBE0A-F86D-444E-8457-4C4CA50762A7}" type="parTrans" cxnId="{F142CF65-400D-458C-8060-A3CE8B5002F8}">
      <dgm:prSet/>
      <dgm:spPr/>
      <dgm:t>
        <a:bodyPr/>
        <a:lstStyle/>
        <a:p>
          <a:endParaRPr lang="th-TH"/>
        </a:p>
      </dgm:t>
    </dgm:pt>
    <dgm:pt modelId="{7F404649-A0D7-4D57-9B63-23C66E4DC025}" type="sibTrans" cxnId="{F142CF65-400D-458C-8060-A3CE8B5002F8}">
      <dgm:prSet/>
      <dgm:spPr/>
      <dgm:t>
        <a:bodyPr/>
        <a:lstStyle/>
        <a:p>
          <a:endParaRPr lang="th-TH"/>
        </a:p>
      </dgm:t>
    </dgm:pt>
    <dgm:pt modelId="{85688169-9865-4CE6-894B-2EDF84696EA9}">
      <dgm:prSet phldrT="[ข้อความ]" custT="1"/>
      <dgm:spPr/>
      <dgm:t>
        <a:bodyPr/>
        <a:lstStyle/>
        <a:p>
          <a:r>
            <a:rPr lang="th-TH" sz="1800" b="1" dirty="0" smtClean="0">
              <a:latin typeface="Angsana New" pitchFamily="18" charset="-34"/>
              <a:cs typeface="Angsana New" pitchFamily="18" charset="-34"/>
            </a:rPr>
            <a:t>(มีข้อใดข้อหนึ่ง)มา รพ.ทันที</a:t>
          </a:r>
          <a:endParaRPr lang="th-TH" sz="1800" b="1" dirty="0">
            <a:latin typeface="Angsana New" pitchFamily="18" charset="-34"/>
            <a:cs typeface="Angsana New" pitchFamily="18" charset="-34"/>
          </a:endParaRPr>
        </a:p>
      </dgm:t>
    </dgm:pt>
    <dgm:pt modelId="{1E1CBEFD-D910-4CFC-8C08-E297394C4668}" type="parTrans" cxnId="{D6D58045-6550-4ABB-AADD-0E76D3250BF8}">
      <dgm:prSet/>
      <dgm:spPr/>
      <dgm:t>
        <a:bodyPr/>
        <a:lstStyle/>
        <a:p>
          <a:endParaRPr lang="th-TH"/>
        </a:p>
      </dgm:t>
    </dgm:pt>
    <dgm:pt modelId="{B20B14B0-8812-4DF7-95B7-DCBE38733F38}" type="sibTrans" cxnId="{D6D58045-6550-4ABB-AADD-0E76D3250BF8}">
      <dgm:prSet/>
      <dgm:spPr/>
      <dgm:t>
        <a:bodyPr/>
        <a:lstStyle/>
        <a:p>
          <a:endParaRPr lang="th-TH"/>
        </a:p>
      </dgm:t>
    </dgm:pt>
    <dgm:pt modelId="{D6C57FEC-0B13-4655-B70D-205514617596}" type="pres">
      <dgm:prSet presAssocID="{58DF7456-515F-4E24-BFDB-620E1F00E89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021F363A-A038-4C59-89EB-CF675B9AB70C}" type="pres">
      <dgm:prSet presAssocID="{ADA84F0A-4F82-486A-9E51-57BBE5EAA8B8}" presName="root" presStyleCnt="0"/>
      <dgm:spPr/>
    </dgm:pt>
    <dgm:pt modelId="{4473900B-BA7D-49B9-BDC0-49D458E947A2}" type="pres">
      <dgm:prSet presAssocID="{ADA84F0A-4F82-486A-9E51-57BBE5EAA8B8}" presName="rootComposite" presStyleCnt="0"/>
      <dgm:spPr/>
    </dgm:pt>
    <dgm:pt modelId="{197FBF15-6818-480A-804E-304459AE6EE4}" type="pres">
      <dgm:prSet presAssocID="{ADA84F0A-4F82-486A-9E51-57BBE5EAA8B8}" presName="rootText" presStyleLbl="node1" presStyleIdx="0" presStyleCnt="2" custScaleX="122622"/>
      <dgm:spPr/>
      <dgm:t>
        <a:bodyPr/>
        <a:lstStyle/>
        <a:p>
          <a:endParaRPr lang="th-TH"/>
        </a:p>
      </dgm:t>
    </dgm:pt>
    <dgm:pt modelId="{349BC71F-E9C4-4FB9-BD62-6BDE9BC7C720}" type="pres">
      <dgm:prSet presAssocID="{ADA84F0A-4F82-486A-9E51-57BBE5EAA8B8}" presName="rootConnector" presStyleLbl="node1" presStyleIdx="0" presStyleCnt="2"/>
      <dgm:spPr/>
      <dgm:t>
        <a:bodyPr/>
        <a:lstStyle/>
        <a:p>
          <a:endParaRPr lang="th-TH"/>
        </a:p>
      </dgm:t>
    </dgm:pt>
    <dgm:pt modelId="{9060CAC2-7D37-4A21-AE80-1D9F8E681FA7}" type="pres">
      <dgm:prSet presAssocID="{ADA84F0A-4F82-486A-9E51-57BBE5EAA8B8}" presName="childShape" presStyleCnt="0"/>
      <dgm:spPr/>
    </dgm:pt>
    <dgm:pt modelId="{9846FA35-545F-48B8-8D79-98D3FB623DFD}" type="pres">
      <dgm:prSet presAssocID="{C4805316-3EF7-41B2-BD98-26433C21CB80}" presName="Name13" presStyleLbl="parChTrans1D2" presStyleIdx="0" presStyleCnt="9"/>
      <dgm:spPr/>
      <dgm:t>
        <a:bodyPr/>
        <a:lstStyle/>
        <a:p>
          <a:endParaRPr lang="th-TH"/>
        </a:p>
      </dgm:t>
    </dgm:pt>
    <dgm:pt modelId="{7F415A26-F3E6-47A7-950D-2FCD289C9715}" type="pres">
      <dgm:prSet presAssocID="{119FA157-974E-40E7-A9AC-4826176157F4}" presName="childText" presStyleLbl="bgAcc1" presStyleIdx="0" presStyleCnt="9" custScaleY="6259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1DCA30A-8F3F-4745-97EA-85485C0BC827}" type="pres">
      <dgm:prSet presAssocID="{D4A38E1F-5C8B-4C78-A155-20E4A2046EA3}" presName="Name13" presStyleLbl="parChTrans1D2" presStyleIdx="1" presStyleCnt="9"/>
      <dgm:spPr/>
      <dgm:t>
        <a:bodyPr/>
        <a:lstStyle/>
        <a:p>
          <a:endParaRPr lang="th-TH"/>
        </a:p>
      </dgm:t>
    </dgm:pt>
    <dgm:pt modelId="{32EADD25-8383-4B69-B799-49FEE6C8E2DA}" type="pres">
      <dgm:prSet presAssocID="{8B5497F0-4202-46CA-BE89-1F4C2DA2E3B9}" presName="childText" presStyleLbl="bgAcc1" presStyleIdx="1" presStyleCnt="9" custScaleX="13496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F1C584D-E150-4C1C-BFC8-B0D82A6D09F0}" type="pres">
      <dgm:prSet presAssocID="{DEB7E7D8-E2C0-420B-BB6A-E9DC4CE944C0}" presName="Name13" presStyleLbl="parChTrans1D2" presStyleIdx="2" presStyleCnt="9"/>
      <dgm:spPr/>
      <dgm:t>
        <a:bodyPr/>
        <a:lstStyle/>
        <a:p>
          <a:endParaRPr lang="th-TH"/>
        </a:p>
      </dgm:t>
    </dgm:pt>
    <dgm:pt modelId="{74BBC24A-67A2-485E-A8B2-39318D01A1F3}" type="pres">
      <dgm:prSet presAssocID="{34F3E38A-9165-4542-AEA8-EFEDD81AB996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4DDDE27-CE9E-4B58-89ED-EEFD22AF5CE1}" type="pres">
      <dgm:prSet presAssocID="{B9ED31FA-B676-4A9A-AB30-D4E677EB772E}" presName="Name13" presStyleLbl="parChTrans1D2" presStyleIdx="3" presStyleCnt="9"/>
      <dgm:spPr/>
      <dgm:t>
        <a:bodyPr/>
        <a:lstStyle/>
        <a:p>
          <a:endParaRPr lang="th-TH"/>
        </a:p>
      </dgm:t>
    </dgm:pt>
    <dgm:pt modelId="{C848FE49-9112-4878-88FF-476919FC8CAE}" type="pres">
      <dgm:prSet presAssocID="{99BF4E96-398D-444D-8662-0421371EE06B}" presName="childText" presStyleLbl="bgAcc1" presStyleIdx="3" presStyleCnt="9" custScaleX="12050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DEC3758-7CB9-4A33-9835-02289453FA73}" type="pres">
      <dgm:prSet presAssocID="{6314FB5D-F516-40AF-A3EA-01436DB13795}" presName="Name13" presStyleLbl="parChTrans1D2" presStyleIdx="4" presStyleCnt="9"/>
      <dgm:spPr/>
      <dgm:t>
        <a:bodyPr/>
        <a:lstStyle/>
        <a:p>
          <a:endParaRPr lang="th-TH"/>
        </a:p>
      </dgm:t>
    </dgm:pt>
    <dgm:pt modelId="{C0CC77C2-DF8A-47D1-9B74-97E6A188CA2E}" type="pres">
      <dgm:prSet presAssocID="{7FA0E6C2-BB79-4AF3-A0AF-C9C46E7D59FE}" presName="childText" presStyleLbl="bgAcc1" presStyleIdx="4" presStyleCnt="9" custScaleX="16421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220A63C-316B-4BF4-BDC6-44BB90CFFD53}" type="pres">
      <dgm:prSet presAssocID="{8D82C7CD-DC95-4825-A8AD-D06829B32C76}" presName="root" presStyleCnt="0"/>
      <dgm:spPr/>
    </dgm:pt>
    <dgm:pt modelId="{C0C16E89-AB60-45FF-B2D5-709C6532EBC1}" type="pres">
      <dgm:prSet presAssocID="{8D82C7CD-DC95-4825-A8AD-D06829B32C76}" presName="rootComposite" presStyleCnt="0"/>
      <dgm:spPr/>
    </dgm:pt>
    <dgm:pt modelId="{F063C542-A664-4AFC-93EA-47809DAA3AF4}" type="pres">
      <dgm:prSet presAssocID="{8D82C7CD-DC95-4825-A8AD-D06829B32C76}" presName="rootText" presStyleLbl="node1" presStyleIdx="1" presStyleCnt="2" custScaleX="186311"/>
      <dgm:spPr/>
      <dgm:t>
        <a:bodyPr/>
        <a:lstStyle/>
        <a:p>
          <a:endParaRPr lang="th-TH"/>
        </a:p>
      </dgm:t>
    </dgm:pt>
    <dgm:pt modelId="{44094258-1766-4A3D-B667-9055549AD396}" type="pres">
      <dgm:prSet presAssocID="{8D82C7CD-DC95-4825-A8AD-D06829B32C76}" presName="rootConnector" presStyleLbl="node1" presStyleIdx="1" presStyleCnt="2"/>
      <dgm:spPr/>
      <dgm:t>
        <a:bodyPr/>
        <a:lstStyle/>
        <a:p>
          <a:endParaRPr lang="th-TH"/>
        </a:p>
      </dgm:t>
    </dgm:pt>
    <dgm:pt modelId="{0B5E920B-DC2A-4B66-A003-1ADA5E6A6FE7}" type="pres">
      <dgm:prSet presAssocID="{8D82C7CD-DC95-4825-A8AD-D06829B32C76}" presName="childShape" presStyleCnt="0"/>
      <dgm:spPr/>
    </dgm:pt>
    <dgm:pt modelId="{18858594-9CC3-4D70-B1F1-50ED1199FF2E}" type="pres">
      <dgm:prSet presAssocID="{3962FD17-5B65-44D6-ADA0-F26A780078FB}" presName="Name13" presStyleLbl="parChTrans1D2" presStyleIdx="5" presStyleCnt="9"/>
      <dgm:spPr/>
      <dgm:t>
        <a:bodyPr/>
        <a:lstStyle/>
        <a:p>
          <a:endParaRPr lang="th-TH"/>
        </a:p>
      </dgm:t>
    </dgm:pt>
    <dgm:pt modelId="{F4015C7F-8A05-46F3-8248-2A4D8D43E486}" type="pres">
      <dgm:prSet presAssocID="{6EB87B6A-9434-4AAE-9302-6CE1B27DAE26}" presName="childText" presStyleLbl="bgAcc1" presStyleIdx="5" presStyleCnt="9" custScaleX="173981" custScaleY="21311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11B1762-3E68-40BC-A4FD-813FFD71E359}" type="pres">
      <dgm:prSet presAssocID="{A968F2A8-F9A2-4328-9799-A56D11C1C86D}" presName="Name13" presStyleLbl="parChTrans1D2" presStyleIdx="6" presStyleCnt="9"/>
      <dgm:spPr/>
      <dgm:t>
        <a:bodyPr/>
        <a:lstStyle/>
        <a:p>
          <a:endParaRPr lang="th-TH"/>
        </a:p>
      </dgm:t>
    </dgm:pt>
    <dgm:pt modelId="{920B9ECA-2649-401E-BADD-FD02A816CFAB}" type="pres">
      <dgm:prSet presAssocID="{8F191098-C993-4AC1-B95B-88C824AEAE40}" presName="childText" presStyleLbl="bgAcc1" presStyleIdx="6" presStyleCnt="9" custScaleX="128664" custLinFactNeighborX="1052" custLinFactNeighborY="-6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39A4EE0-C928-40C4-BCD2-A0291DF4DFF5}" type="pres">
      <dgm:prSet presAssocID="{FF0BBE0A-F86D-444E-8457-4C4CA50762A7}" presName="Name13" presStyleLbl="parChTrans1D2" presStyleIdx="7" presStyleCnt="9"/>
      <dgm:spPr/>
      <dgm:t>
        <a:bodyPr/>
        <a:lstStyle/>
        <a:p>
          <a:endParaRPr lang="th-TH"/>
        </a:p>
      </dgm:t>
    </dgm:pt>
    <dgm:pt modelId="{520F7C13-2D05-4C11-80B7-3E9E0FED8FF1}" type="pres">
      <dgm:prSet presAssocID="{A00C5EEF-B9C4-4CEC-881B-60238F492B94}" presName="childText" presStyleLbl="bgAcc1" presStyleIdx="7" presStyleCnt="9" custScaleX="128664" custLinFactNeighborX="1052" custLinFactNeighborY="-6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0F3764A-2F16-40EE-B48E-54FF7317229D}" type="pres">
      <dgm:prSet presAssocID="{1E1CBEFD-D910-4CFC-8C08-E297394C4668}" presName="Name13" presStyleLbl="parChTrans1D2" presStyleIdx="8" presStyleCnt="9"/>
      <dgm:spPr/>
      <dgm:t>
        <a:bodyPr/>
        <a:lstStyle/>
        <a:p>
          <a:endParaRPr lang="th-TH"/>
        </a:p>
      </dgm:t>
    </dgm:pt>
    <dgm:pt modelId="{9CFCC509-68A4-40D8-9FA7-B8D9F3D7AE36}" type="pres">
      <dgm:prSet presAssocID="{85688169-9865-4CE6-894B-2EDF84696EA9}" presName="childText" presStyleLbl="bgAcc1" presStyleIdx="8" presStyleCnt="9" custScaleX="114152" custLinFactNeighborX="1052" custLinFactNeighborY="-6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671DBA00-0413-45DB-8425-F3CDB1188D75}" type="presOf" srcId="{8F191098-C993-4AC1-B95B-88C824AEAE40}" destId="{920B9ECA-2649-401E-BADD-FD02A816CFAB}" srcOrd="0" destOrd="0" presId="urn:microsoft.com/office/officeart/2005/8/layout/hierarchy3"/>
    <dgm:cxn modelId="{C7E78BB4-AEC4-4295-B980-771291A703B3}" type="presOf" srcId="{8B5497F0-4202-46CA-BE89-1F4C2DA2E3B9}" destId="{32EADD25-8383-4B69-B799-49FEE6C8E2DA}" srcOrd="0" destOrd="0" presId="urn:microsoft.com/office/officeart/2005/8/layout/hierarchy3"/>
    <dgm:cxn modelId="{945C5E18-BA98-4792-A79D-FC3DF7978069}" srcId="{ADA84F0A-4F82-486A-9E51-57BBE5EAA8B8}" destId="{7FA0E6C2-BB79-4AF3-A0AF-C9C46E7D59FE}" srcOrd="4" destOrd="0" parTransId="{6314FB5D-F516-40AF-A3EA-01436DB13795}" sibTransId="{67422AAA-1BD8-4B63-AB54-478CBDFD0BCA}"/>
    <dgm:cxn modelId="{034EC5D7-D64B-4B49-A5F0-AC48C941D73E}" type="presOf" srcId="{8D82C7CD-DC95-4825-A8AD-D06829B32C76}" destId="{F063C542-A664-4AFC-93EA-47809DAA3AF4}" srcOrd="0" destOrd="0" presId="urn:microsoft.com/office/officeart/2005/8/layout/hierarchy3"/>
    <dgm:cxn modelId="{54669807-5609-428C-8253-9663692E8399}" srcId="{8D82C7CD-DC95-4825-A8AD-D06829B32C76}" destId="{6EB87B6A-9434-4AAE-9302-6CE1B27DAE26}" srcOrd="0" destOrd="0" parTransId="{3962FD17-5B65-44D6-ADA0-F26A780078FB}" sibTransId="{42B6CC92-D0DA-4B0B-BDA2-074B9042EA80}"/>
    <dgm:cxn modelId="{983735B5-7A15-423E-9D04-0DF47B7C5A6B}" srcId="{58DF7456-515F-4E24-BFDB-620E1F00E897}" destId="{8D82C7CD-DC95-4825-A8AD-D06829B32C76}" srcOrd="1" destOrd="0" parTransId="{FD45AC6C-D91F-4856-9100-4C93559766B6}" sibTransId="{D2B3E164-9D14-4337-AD30-5C6EC4E8A1DA}"/>
    <dgm:cxn modelId="{846DE04B-0D53-4378-A450-C58C706EFDE6}" type="presOf" srcId="{1E1CBEFD-D910-4CFC-8C08-E297394C4668}" destId="{60F3764A-2F16-40EE-B48E-54FF7317229D}" srcOrd="0" destOrd="0" presId="urn:microsoft.com/office/officeart/2005/8/layout/hierarchy3"/>
    <dgm:cxn modelId="{5E027331-E1CC-48D9-8545-CBAB06C15FDE}" type="presOf" srcId="{7FA0E6C2-BB79-4AF3-A0AF-C9C46E7D59FE}" destId="{C0CC77C2-DF8A-47D1-9B74-97E6A188CA2E}" srcOrd="0" destOrd="0" presId="urn:microsoft.com/office/officeart/2005/8/layout/hierarchy3"/>
    <dgm:cxn modelId="{A53130A7-A013-4CB8-9E6E-1B1D6B17A73D}" srcId="{ADA84F0A-4F82-486A-9E51-57BBE5EAA8B8}" destId="{34F3E38A-9165-4542-AEA8-EFEDD81AB996}" srcOrd="2" destOrd="0" parTransId="{DEB7E7D8-E2C0-420B-BB6A-E9DC4CE944C0}" sibTransId="{B447B9F0-B667-45EE-8457-5EC1FB7AD8E8}"/>
    <dgm:cxn modelId="{8FB9DABB-3A5E-4315-BBA9-74635897CF9D}" type="presOf" srcId="{6EB87B6A-9434-4AAE-9302-6CE1B27DAE26}" destId="{F4015C7F-8A05-46F3-8248-2A4D8D43E486}" srcOrd="0" destOrd="0" presId="urn:microsoft.com/office/officeart/2005/8/layout/hierarchy3"/>
    <dgm:cxn modelId="{D6D58045-6550-4ABB-AADD-0E76D3250BF8}" srcId="{8D82C7CD-DC95-4825-A8AD-D06829B32C76}" destId="{85688169-9865-4CE6-894B-2EDF84696EA9}" srcOrd="3" destOrd="0" parTransId="{1E1CBEFD-D910-4CFC-8C08-E297394C4668}" sibTransId="{B20B14B0-8812-4DF7-95B7-DCBE38733F38}"/>
    <dgm:cxn modelId="{70FE4A5D-1EE1-4830-8399-90F2524CD026}" type="presOf" srcId="{DEB7E7D8-E2C0-420B-BB6A-E9DC4CE944C0}" destId="{EF1C584D-E150-4C1C-BFC8-B0D82A6D09F0}" srcOrd="0" destOrd="0" presId="urn:microsoft.com/office/officeart/2005/8/layout/hierarchy3"/>
    <dgm:cxn modelId="{4144CD57-D062-4C66-A247-A3244D3AF6B2}" type="presOf" srcId="{A00C5EEF-B9C4-4CEC-881B-60238F492B94}" destId="{520F7C13-2D05-4C11-80B7-3E9E0FED8FF1}" srcOrd="0" destOrd="0" presId="urn:microsoft.com/office/officeart/2005/8/layout/hierarchy3"/>
    <dgm:cxn modelId="{70522546-FA2E-4C34-8140-46A7A3932F6A}" type="presOf" srcId="{58DF7456-515F-4E24-BFDB-620E1F00E897}" destId="{D6C57FEC-0B13-4655-B70D-205514617596}" srcOrd="0" destOrd="0" presId="urn:microsoft.com/office/officeart/2005/8/layout/hierarchy3"/>
    <dgm:cxn modelId="{E438ECC8-EBAE-4842-8FD5-FEBC3BE3CA5B}" type="presOf" srcId="{6314FB5D-F516-40AF-A3EA-01436DB13795}" destId="{DDEC3758-7CB9-4A33-9835-02289453FA73}" srcOrd="0" destOrd="0" presId="urn:microsoft.com/office/officeart/2005/8/layout/hierarchy3"/>
    <dgm:cxn modelId="{35E97CE2-958F-4E79-B800-AD0DDB84AA49}" type="presOf" srcId="{D4A38E1F-5C8B-4C78-A155-20E4A2046EA3}" destId="{91DCA30A-8F3F-4745-97EA-85485C0BC827}" srcOrd="0" destOrd="0" presId="urn:microsoft.com/office/officeart/2005/8/layout/hierarchy3"/>
    <dgm:cxn modelId="{A986F824-4B0A-483A-82B0-FED0A1A490AC}" srcId="{8D82C7CD-DC95-4825-A8AD-D06829B32C76}" destId="{8F191098-C993-4AC1-B95B-88C824AEAE40}" srcOrd="1" destOrd="0" parTransId="{A968F2A8-F9A2-4328-9799-A56D11C1C86D}" sibTransId="{22494331-AF7C-455E-81EE-D737E3B7DB9B}"/>
    <dgm:cxn modelId="{F142CF65-400D-458C-8060-A3CE8B5002F8}" srcId="{8D82C7CD-DC95-4825-A8AD-D06829B32C76}" destId="{A00C5EEF-B9C4-4CEC-881B-60238F492B94}" srcOrd="2" destOrd="0" parTransId="{FF0BBE0A-F86D-444E-8457-4C4CA50762A7}" sibTransId="{7F404649-A0D7-4D57-9B63-23C66E4DC025}"/>
    <dgm:cxn modelId="{2D915ADA-D6DA-4F3E-83C4-5A9A9A2BD3CF}" srcId="{ADA84F0A-4F82-486A-9E51-57BBE5EAA8B8}" destId="{8B5497F0-4202-46CA-BE89-1F4C2DA2E3B9}" srcOrd="1" destOrd="0" parTransId="{D4A38E1F-5C8B-4C78-A155-20E4A2046EA3}" sibTransId="{EC779BB0-8CB1-4F8A-BE1D-049C4F8AEB29}"/>
    <dgm:cxn modelId="{10B523FE-E92F-4CAA-99D6-FD8513A5C327}" type="presOf" srcId="{ADA84F0A-4F82-486A-9E51-57BBE5EAA8B8}" destId="{349BC71F-E9C4-4FB9-BD62-6BDE9BC7C720}" srcOrd="1" destOrd="0" presId="urn:microsoft.com/office/officeart/2005/8/layout/hierarchy3"/>
    <dgm:cxn modelId="{1CEE476F-FD41-455D-AD07-564F0B18DD77}" type="presOf" srcId="{8D82C7CD-DC95-4825-A8AD-D06829B32C76}" destId="{44094258-1766-4A3D-B667-9055549AD396}" srcOrd="1" destOrd="0" presId="urn:microsoft.com/office/officeart/2005/8/layout/hierarchy3"/>
    <dgm:cxn modelId="{6A4015B4-FE39-473F-8FF1-C6C01592AA8A}" type="presOf" srcId="{FF0BBE0A-F86D-444E-8457-4C4CA50762A7}" destId="{C39A4EE0-C928-40C4-BCD2-A0291DF4DFF5}" srcOrd="0" destOrd="0" presId="urn:microsoft.com/office/officeart/2005/8/layout/hierarchy3"/>
    <dgm:cxn modelId="{56F34017-D3E3-4EDC-BF03-3D1DCAAABCE0}" type="presOf" srcId="{34F3E38A-9165-4542-AEA8-EFEDD81AB996}" destId="{74BBC24A-67A2-485E-A8B2-39318D01A1F3}" srcOrd="0" destOrd="0" presId="urn:microsoft.com/office/officeart/2005/8/layout/hierarchy3"/>
    <dgm:cxn modelId="{29012C1F-BFBE-4E2E-BAF3-3FD4F2699EC0}" type="presOf" srcId="{85688169-9865-4CE6-894B-2EDF84696EA9}" destId="{9CFCC509-68A4-40D8-9FA7-B8D9F3D7AE36}" srcOrd="0" destOrd="0" presId="urn:microsoft.com/office/officeart/2005/8/layout/hierarchy3"/>
    <dgm:cxn modelId="{852D3EB3-2582-4DE1-84C9-2E233908B732}" type="presOf" srcId="{C4805316-3EF7-41B2-BD98-26433C21CB80}" destId="{9846FA35-545F-48B8-8D79-98D3FB623DFD}" srcOrd="0" destOrd="0" presId="urn:microsoft.com/office/officeart/2005/8/layout/hierarchy3"/>
    <dgm:cxn modelId="{8F1F2507-B9F4-49CB-8EA5-EACC03A6CCC8}" srcId="{ADA84F0A-4F82-486A-9E51-57BBE5EAA8B8}" destId="{119FA157-974E-40E7-A9AC-4826176157F4}" srcOrd="0" destOrd="0" parTransId="{C4805316-3EF7-41B2-BD98-26433C21CB80}" sibTransId="{13190E7A-E08D-41F2-AD8D-6A29A9D0CA0C}"/>
    <dgm:cxn modelId="{27C7744F-1F41-4E35-8250-923B92A9A9AE}" type="presOf" srcId="{119FA157-974E-40E7-A9AC-4826176157F4}" destId="{7F415A26-F3E6-47A7-950D-2FCD289C9715}" srcOrd="0" destOrd="0" presId="urn:microsoft.com/office/officeart/2005/8/layout/hierarchy3"/>
    <dgm:cxn modelId="{BD02FE1B-279E-42CF-AD81-397475CEA133}" type="presOf" srcId="{3962FD17-5B65-44D6-ADA0-F26A780078FB}" destId="{18858594-9CC3-4D70-B1F1-50ED1199FF2E}" srcOrd="0" destOrd="0" presId="urn:microsoft.com/office/officeart/2005/8/layout/hierarchy3"/>
    <dgm:cxn modelId="{A85C53ED-1AEB-4F90-B8E4-FF21445836E3}" type="presOf" srcId="{B9ED31FA-B676-4A9A-AB30-D4E677EB772E}" destId="{34DDDE27-CE9E-4B58-89ED-EEFD22AF5CE1}" srcOrd="0" destOrd="0" presId="urn:microsoft.com/office/officeart/2005/8/layout/hierarchy3"/>
    <dgm:cxn modelId="{C714D20D-DD94-48B1-9F1E-55ABFC03056D}" srcId="{58DF7456-515F-4E24-BFDB-620E1F00E897}" destId="{ADA84F0A-4F82-486A-9E51-57BBE5EAA8B8}" srcOrd="0" destOrd="0" parTransId="{3A8D6DE5-59FD-47D7-A76F-BCD4E9BF007F}" sibTransId="{FF23E196-0A70-49D6-BE06-99F0DFF32E7D}"/>
    <dgm:cxn modelId="{D57C8737-8534-4DAD-A0B4-4D14A30C1513}" type="presOf" srcId="{ADA84F0A-4F82-486A-9E51-57BBE5EAA8B8}" destId="{197FBF15-6818-480A-804E-304459AE6EE4}" srcOrd="0" destOrd="0" presId="urn:microsoft.com/office/officeart/2005/8/layout/hierarchy3"/>
    <dgm:cxn modelId="{9A036E5C-520D-433B-8547-DD917B477D85}" type="presOf" srcId="{99BF4E96-398D-444D-8662-0421371EE06B}" destId="{C848FE49-9112-4878-88FF-476919FC8CAE}" srcOrd="0" destOrd="0" presId="urn:microsoft.com/office/officeart/2005/8/layout/hierarchy3"/>
    <dgm:cxn modelId="{308049D9-B863-4BD6-AAB3-29CD4B32C72F}" srcId="{ADA84F0A-4F82-486A-9E51-57BBE5EAA8B8}" destId="{99BF4E96-398D-444D-8662-0421371EE06B}" srcOrd="3" destOrd="0" parTransId="{B9ED31FA-B676-4A9A-AB30-D4E677EB772E}" sibTransId="{923DA81A-3229-4BF7-AE99-845B9DE9E769}"/>
    <dgm:cxn modelId="{B78D0B7F-AB40-4361-8F83-EC920C1347F1}" type="presOf" srcId="{A968F2A8-F9A2-4328-9799-A56D11C1C86D}" destId="{F11B1762-3E68-40BC-A4FD-813FFD71E359}" srcOrd="0" destOrd="0" presId="urn:microsoft.com/office/officeart/2005/8/layout/hierarchy3"/>
    <dgm:cxn modelId="{A2A3422D-C11A-4B8D-AE5B-FFD04D070CFE}" type="presParOf" srcId="{D6C57FEC-0B13-4655-B70D-205514617596}" destId="{021F363A-A038-4C59-89EB-CF675B9AB70C}" srcOrd="0" destOrd="0" presId="urn:microsoft.com/office/officeart/2005/8/layout/hierarchy3"/>
    <dgm:cxn modelId="{1230A162-FB2B-4976-A4AC-A000E5D4242C}" type="presParOf" srcId="{021F363A-A038-4C59-89EB-CF675B9AB70C}" destId="{4473900B-BA7D-49B9-BDC0-49D458E947A2}" srcOrd="0" destOrd="0" presId="urn:microsoft.com/office/officeart/2005/8/layout/hierarchy3"/>
    <dgm:cxn modelId="{80ADDFC3-8C7F-4AC9-9D8D-BB7A9A0AB550}" type="presParOf" srcId="{4473900B-BA7D-49B9-BDC0-49D458E947A2}" destId="{197FBF15-6818-480A-804E-304459AE6EE4}" srcOrd="0" destOrd="0" presId="urn:microsoft.com/office/officeart/2005/8/layout/hierarchy3"/>
    <dgm:cxn modelId="{AA106A86-2519-4C71-BB33-6A9A947CB61B}" type="presParOf" srcId="{4473900B-BA7D-49B9-BDC0-49D458E947A2}" destId="{349BC71F-E9C4-4FB9-BD62-6BDE9BC7C720}" srcOrd="1" destOrd="0" presId="urn:microsoft.com/office/officeart/2005/8/layout/hierarchy3"/>
    <dgm:cxn modelId="{C218B928-FA6E-42A8-932B-3BF4DBC3A2FA}" type="presParOf" srcId="{021F363A-A038-4C59-89EB-CF675B9AB70C}" destId="{9060CAC2-7D37-4A21-AE80-1D9F8E681FA7}" srcOrd="1" destOrd="0" presId="urn:microsoft.com/office/officeart/2005/8/layout/hierarchy3"/>
    <dgm:cxn modelId="{D89E9CBE-1473-445F-9690-DA5BECADF239}" type="presParOf" srcId="{9060CAC2-7D37-4A21-AE80-1D9F8E681FA7}" destId="{9846FA35-545F-48B8-8D79-98D3FB623DFD}" srcOrd="0" destOrd="0" presId="urn:microsoft.com/office/officeart/2005/8/layout/hierarchy3"/>
    <dgm:cxn modelId="{9F8ACF0A-11D6-41C0-A113-830DAEC3C931}" type="presParOf" srcId="{9060CAC2-7D37-4A21-AE80-1D9F8E681FA7}" destId="{7F415A26-F3E6-47A7-950D-2FCD289C9715}" srcOrd="1" destOrd="0" presId="urn:microsoft.com/office/officeart/2005/8/layout/hierarchy3"/>
    <dgm:cxn modelId="{1E594630-B7ED-469E-9011-B517C606F66D}" type="presParOf" srcId="{9060CAC2-7D37-4A21-AE80-1D9F8E681FA7}" destId="{91DCA30A-8F3F-4745-97EA-85485C0BC827}" srcOrd="2" destOrd="0" presId="urn:microsoft.com/office/officeart/2005/8/layout/hierarchy3"/>
    <dgm:cxn modelId="{16A9916E-BC2C-4941-A330-CC4AAF7EADF9}" type="presParOf" srcId="{9060CAC2-7D37-4A21-AE80-1D9F8E681FA7}" destId="{32EADD25-8383-4B69-B799-49FEE6C8E2DA}" srcOrd="3" destOrd="0" presId="urn:microsoft.com/office/officeart/2005/8/layout/hierarchy3"/>
    <dgm:cxn modelId="{E94F36F9-1E49-477D-92A5-E96C19673587}" type="presParOf" srcId="{9060CAC2-7D37-4A21-AE80-1D9F8E681FA7}" destId="{EF1C584D-E150-4C1C-BFC8-B0D82A6D09F0}" srcOrd="4" destOrd="0" presId="urn:microsoft.com/office/officeart/2005/8/layout/hierarchy3"/>
    <dgm:cxn modelId="{D392A974-9A76-4CA5-A4E5-AFB0777F884D}" type="presParOf" srcId="{9060CAC2-7D37-4A21-AE80-1D9F8E681FA7}" destId="{74BBC24A-67A2-485E-A8B2-39318D01A1F3}" srcOrd="5" destOrd="0" presId="urn:microsoft.com/office/officeart/2005/8/layout/hierarchy3"/>
    <dgm:cxn modelId="{E1947A7A-34DB-41F1-A053-A8059734753C}" type="presParOf" srcId="{9060CAC2-7D37-4A21-AE80-1D9F8E681FA7}" destId="{34DDDE27-CE9E-4B58-89ED-EEFD22AF5CE1}" srcOrd="6" destOrd="0" presId="urn:microsoft.com/office/officeart/2005/8/layout/hierarchy3"/>
    <dgm:cxn modelId="{276D2B0E-7A92-4791-A544-465FC22ECD16}" type="presParOf" srcId="{9060CAC2-7D37-4A21-AE80-1D9F8E681FA7}" destId="{C848FE49-9112-4878-88FF-476919FC8CAE}" srcOrd="7" destOrd="0" presId="urn:microsoft.com/office/officeart/2005/8/layout/hierarchy3"/>
    <dgm:cxn modelId="{4CD0778D-2E62-436A-A657-7F4A3054D469}" type="presParOf" srcId="{9060CAC2-7D37-4A21-AE80-1D9F8E681FA7}" destId="{DDEC3758-7CB9-4A33-9835-02289453FA73}" srcOrd="8" destOrd="0" presId="urn:microsoft.com/office/officeart/2005/8/layout/hierarchy3"/>
    <dgm:cxn modelId="{0A029AD9-14EA-481C-9BAC-D33A2D1AE6F6}" type="presParOf" srcId="{9060CAC2-7D37-4A21-AE80-1D9F8E681FA7}" destId="{C0CC77C2-DF8A-47D1-9B74-97E6A188CA2E}" srcOrd="9" destOrd="0" presId="urn:microsoft.com/office/officeart/2005/8/layout/hierarchy3"/>
    <dgm:cxn modelId="{761BF6F1-0798-4E96-B3B2-24E65CFDEA01}" type="presParOf" srcId="{D6C57FEC-0B13-4655-B70D-205514617596}" destId="{4220A63C-316B-4BF4-BDC6-44BB90CFFD53}" srcOrd="1" destOrd="0" presId="urn:microsoft.com/office/officeart/2005/8/layout/hierarchy3"/>
    <dgm:cxn modelId="{62DC1FC6-299C-4539-A8CE-C86B62BAC124}" type="presParOf" srcId="{4220A63C-316B-4BF4-BDC6-44BB90CFFD53}" destId="{C0C16E89-AB60-45FF-B2D5-709C6532EBC1}" srcOrd="0" destOrd="0" presId="urn:microsoft.com/office/officeart/2005/8/layout/hierarchy3"/>
    <dgm:cxn modelId="{14E6BC4D-0034-4751-AE4B-DF5A16C79969}" type="presParOf" srcId="{C0C16E89-AB60-45FF-B2D5-709C6532EBC1}" destId="{F063C542-A664-4AFC-93EA-47809DAA3AF4}" srcOrd="0" destOrd="0" presId="urn:microsoft.com/office/officeart/2005/8/layout/hierarchy3"/>
    <dgm:cxn modelId="{5958F56E-84FF-4D7A-80B0-37CB9C6B4504}" type="presParOf" srcId="{C0C16E89-AB60-45FF-B2D5-709C6532EBC1}" destId="{44094258-1766-4A3D-B667-9055549AD396}" srcOrd="1" destOrd="0" presId="urn:microsoft.com/office/officeart/2005/8/layout/hierarchy3"/>
    <dgm:cxn modelId="{D5424BCA-5789-4464-B6A9-3118976B5884}" type="presParOf" srcId="{4220A63C-316B-4BF4-BDC6-44BB90CFFD53}" destId="{0B5E920B-DC2A-4B66-A003-1ADA5E6A6FE7}" srcOrd="1" destOrd="0" presId="urn:microsoft.com/office/officeart/2005/8/layout/hierarchy3"/>
    <dgm:cxn modelId="{6FFA8DD0-B090-4C6F-A188-DC3CED2F6E5E}" type="presParOf" srcId="{0B5E920B-DC2A-4B66-A003-1ADA5E6A6FE7}" destId="{18858594-9CC3-4D70-B1F1-50ED1199FF2E}" srcOrd="0" destOrd="0" presId="urn:microsoft.com/office/officeart/2005/8/layout/hierarchy3"/>
    <dgm:cxn modelId="{C636313C-F7A0-4EA4-87C3-577CEDF95D1D}" type="presParOf" srcId="{0B5E920B-DC2A-4B66-A003-1ADA5E6A6FE7}" destId="{F4015C7F-8A05-46F3-8248-2A4D8D43E486}" srcOrd="1" destOrd="0" presId="urn:microsoft.com/office/officeart/2005/8/layout/hierarchy3"/>
    <dgm:cxn modelId="{4BAF448A-1017-4D81-A769-BEED81C3B6DD}" type="presParOf" srcId="{0B5E920B-DC2A-4B66-A003-1ADA5E6A6FE7}" destId="{F11B1762-3E68-40BC-A4FD-813FFD71E359}" srcOrd="2" destOrd="0" presId="urn:microsoft.com/office/officeart/2005/8/layout/hierarchy3"/>
    <dgm:cxn modelId="{C69E38A5-B31C-48CB-BDB5-E78C062B854E}" type="presParOf" srcId="{0B5E920B-DC2A-4B66-A003-1ADA5E6A6FE7}" destId="{920B9ECA-2649-401E-BADD-FD02A816CFAB}" srcOrd="3" destOrd="0" presId="urn:microsoft.com/office/officeart/2005/8/layout/hierarchy3"/>
    <dgm:cxn modelId="{8E1110D9-D489-4009-820B-2E805FCD016A}" type="presParOf" srcId="{0B5E920B-DC2A-4B66-A003-1ADA5E6A6FE7}" destId="{C39A4EE0-C928-40C4-BCD2-A0291DF4DFF5}" srcOrd="4" destOrd="0" presId="urn:microsoft.com/office/officeart/2005/8/layout/hierarchy3"/>
    <dgm:cxn modelId="{599DDD5E-45F7-4B2A-B8FC-3CDCAC0FDB23}" type="presParOf" srcId="{0B5E920B-DC2A-4B66-A003-1ADA5E6A6FE7}" destId="{520F7C13-2D05-4C11-80B7-3E9E0FED8FF1}" srcOrd="5" destOrd="0" presId="urn:microsoft.com/office/officeart/2005/8/layout/hierarchy3"/>
    <dgm:cxn modelId="{0DF4FEAF-EDAD-4359-9FEF-5B55ADCD3ACD}" type="presParOf" srcId="{0B5E920B-DC2A-4B66-A003-1ADA5E6A6FE7}" destId="{60F3764A-2F16-40EE-B48E-54FF7317229D}" srcOrd="6" destOrd="0" presId="urn:microsoft.com/office/officeart/2005/8/layout/hierarchy3"/>
    <dgm:cxn modelId="{A8A7BFF7-3886-4DAF-AE59-AD4651ED2187}" type="presParOf" srcId="{0B5E920B-DC2A-4B66-A003-1ADA5E6A6FE7}" destId="{9CFCC509-68A4-40D8-9FA7-B8D9F3D7AE36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DF7456-515F-4E24-BFDB-620E1F00E897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h-TH"/>
        </a:p>
      </dgm:t>
    </dgm:pt>
    <dgm:pt modelId="{ADA84F0A-4F82-486A-9E51-57BBE5EAA8B8}">
      <dgm:prSet phldrT="[ข้อความ]" custT="1"/>
      <dgm:spPr/>
      <dgm:t>
        <a:bodyPr/>
        <a:lstStyle/>
        <a:p>
          <a:r>
            <a:rPr lang="th-TH" sz="20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ลูกตายในครรภ์</a:t>
          </a:r>
          <a:endParaRPr lang="th-TH" sz="20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A8D6DE5-59FD-47D7-A76F-BCD4E9BF007F}" type="parTrans" cxnId="{C714D20D-DD94-48B1-9F1E-55ABFC03056D}">
      <dgm:prSet/>
      <dgm:spPr/>
      <dgm:t>
        <a:bodyPr/>
        <a:lstStyle/>
        <a:p>
          <a:endParaRPr lang="th-TH"/>
        </a:p>
      </dgm:t>
    </dgm:pt>
    <dgm:pt modelId="{FF23E196-0A70-49D6-BE06-99F0DFF32E7D}" type="sibTrans" cxnId="{C714D20D-DD94-48B1-9F1E-55ABFC03056D}">
      <dgm:prSet/>
      <dgm:spPr/>
      <dgm:t>
        <a:bodyPr/>
        <a:lstStyle/>
        <a:p>
          <a:endParaRPr lang="th-TH"/>
        </a:p>
      </dgm:t>
    </dgm:pt>
    <dgm:pt modelId="{119FA157-974E-40E7-A9AC-4826176157F4}">
      <dgm:prSet phldrT="[ข้อความ]"/>
      <dgm:spPr/>
      <dgm:t>
        <a:bodyPr/>
        <a:lstStyle/>
        <a:p>
          <a:pPr algn="l"/>
          <a:r>
            <a:rPr lang="th-TH" b="1" dirty="0" smtClean="0">
              <a:latin typeface="Angsana New" pitchFamily="18" charset="-34"/>
              <a:cs typeface="Angsana New" pitchFamily="18" charset="-34"/>
            </a:rPr>
            <a:t>ลูกดิ้นน้อยกว่า 10 ครั้งต่อวัน หรือดิ้นมากผิดปกติ</a:t>
          </a:r>
        </a:p>
        <a:p>
          <a:pPr algn="l"/>
          <a:r>
            <a:rPr lang="th-TH" b="1" dirty="0" smtClean="0">
              <a:latin typeface="Angsana New" pitchFamily="18" charset="-34"/>
              <a:cs typeface="Angsana New" pitchFamily="18" charset="-34"/>
            </a:rPr>
            <a:t>เบาหวานคุมน้ำตาลไม่ได้</a:t>
          </a:r>
          <a:endParaRPr lang="th-TH" b="1" dirty="0">
            <a:latin typeface="Angsana New" pitchFamily="18" charset="-34"/>
            <a:cs typeface="Angsana New" pitchFamily="18" charset="-34"/>
          </a:endParaRPr>
        </a:p>
      </dgm:t>
    </dgm:pt>
    <dgm:pt modelId="{C4805316-3EF7-41B2-BD98-26433C21CB80}" type="parTrans" cxnId="{8F1F2507-B9F4-49CB-8EA5-EACC03A6CCC8}">
      <dgm:prSet/>
      <dgm:spPr/>
      <dgm:t>
        <a:bodyPr/>
        <a:lstStyle/>
        <a:p>
          <a:endParaRPr lang="th-TH"/>
        </a:p>
      </dgm:t>
    </dgm:pt>
    <dgm:pt modelId="{13190E7A-E08D-41F2-AD8D-6A29A9D0CA0C}" type="sibTrans" cxnId="{8F1F2507-B9F4-49CB-8EA5-EACC03A6CCC8}">
      <dgm:prSet/>
      <dgm:spPr/>
      <dgm:t>
        <a:bodyPr/>
        <a:lstStyle/>
        <a:p>
          <a:endParaRPr lang="th-TH"/>
        </a:p>
      </dgm:t>
    </dgm:pt>
    <dgm:pt modelId="{8B5497F0-4202-46CA-BE89-1F4C2DA2E3B9}">
      <dgm:prSet phldrT="[ข้อความ]"/>
      <dgm:spPr/>
      <dgm:t>
        <a:bodyPr/>
        <a:lstStyle/>
        <a:p>
          <a:pPr algn="l"/>
          <a:r>
            <a:rPr lang="th-TH" b="1" dirty="0" smtClean="0">
              <a:latin typeface="Angsana New" pitchFamily="18" charset="-34"/>
              <a:cs typeface="Angsana New" pitchFamily="18" charset="-34"/>
            </a:rPr>
            <a:t>ตั้งครรภ์เกินกำหนดคลอด</a:t>
          </a:r>
        </a:p>
        <a:p>
          <a:pPr algn="l"/>
          <a:r>
            <a:rPr lang="th-TH" b="1" dirty="0" smtClean="0">
              <a:latin typeface="Angsana New" pitchFamily="18" charset="-34"/>
              <a:cs typeface="Angsana New" pitchFamily="18" charset="-34"/>
            </a:rPr>
            <a:t>อายุครรภ์ 40 สัปดาห์ ต้องไปพบแพทย์ทันที</a:t>
          </a:r>
          <a:endParaRPr lang="th-TH" b="1" dirty="0">
            <a:latin typeface="Angsana New" pitchFamily="18" charset="-34"/>
            <a:cs typeface="Angsana New" pitchFamily="18" charset="-34"/>
          </a:endParaRPr>
        </a:p>
      </dgm:t>
    </dgm:pt>
    <dgm:pt modelId="{D4A38E1F-5C8B-4C78-A155-20E4A2046EA3}" type="parTrans" cxnId="{2D915ADA-D6DA-4F3E-83C4-5A9A9A2BD3CF}">
      <dgm:prSet/>
      <dgm:spPr/>
      <dgm:t>
        <a:bodyPr/>
        <a:lstStyle/>
        <a:p>
          <a:endParaRPr lang="th-TH"/>
        </a:p>
      </dgm:t>
    </dgm:pt>
    <dgm:pt modelId="{EC779BB0-8CB1-4F8A-BE1D-049C4F8AEB29}" type="sibTrans" cxnId="{2D915ADA-D6DA-4F3E-83C4-5A9A9A2BD3CF}">
      <dgm:prSet/>
      <dgm:spPr/>
      <dgm:t>
        <a:bodyPr/>
        <a:lstStyle/>
        <a:p>
          <a:endParaRPr lang="th-TH"/>
        </a:p>
      </dgm:t>
    </dgm:pt>
    <dgm:pt modelId="{8D82C7CD-DC95-4825-A8AD-D06829B32C76}">
      <dgm:prSet phldrT="[ข้อความ]" custT="1"/>
      <dgm:spPr/>
      <dgm:t>
        <a:bodyPr/>
        <a:lstStyle/>
        <a:p>
          <a:r>
            <a:rPr lang="th-TH" sz="2400" b="1" dirty="0" smtClean="0">
              <a:latin typeface="Tahoma" pitchFamily="34" charset="0"/>
              <a:ea typeface="Tahoma" pitchFamily="34" charset="0"/>
              <a:cs typeface="Tahoma" pitchFamily="34" charset="0"/>
            </a:rPr>
            <a:t>โรคหัวใจ</a:t>
          </a:r>
          <a:endParaRPr lang="th-TH" sz="2400" b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D45AC6C-D91F-4856-9100-4C93559766B6}" type="parTrans" cxnId="{983735B5-7A15-423E-9D04-0DF47B7C5A6B}">
      <dgm:prSet/>
      <dgm:spPr/>
      <dgm:t>
        <a:bodyPr/>
        <a:lstStyle/>
        <a:p>
          <a:endParaRPr lang="th-TH"/>
        </a:p>
      </dgm:t>
    </dgm:pt>
    <dgm:pt modelId="{D2B3E164-9D14-4337-AD30-5C6EC4E8A1DA}" type="sibTrans" cxnId="{983735B5-7A15-423E-9D04-0DF47B7C5A6B}">
      <dgm:prSet/>
      <dgm:spPr/>
      <dgm:t>
        <a:bodyPr/>
        <a:lstStyle/>
        <a:p>
          <a:endParaRPr lang="th-TH"/>
        </a:p>
      </dgm:t>
    </dgm:pt>
    <dgm:pt modelId="{6EB87B6A-9434-4AAE-9302-6CE1B27DAE26}">
      <dgm:prSet phldrT="[ข้อความ]"/>
      <dgm:spPr/>
      <dgm:t>
        <a:bodyPr/>
        <a:lstStyle/>
        <a:p>
          <a:r>
            <a:rPr lang="th-TH" b="1" dirty="0" smtClean="0">
              <a:latin typeface="Angsana New" pitchFamily="18" charset="-34"/>
              <a:cs typeface="Angsana New" pitchFamily="18" charset="-34"/>
            </a:rPr>
            <a:t>แน่นหน้าอก หายใจไม่อิ่ม</a:t>
          </a:r>
          <a:endParaRPr lang="th-TH" b="1" dirty="0">
            <a:latin typeface="Angsana New" pitchFamily="18" charset="-34"/>
            <a:cs typeface="Angsana New" pitchFamily="18" charset="-34"/>
          </a:endParaRPr>
        </a:p>
      </dgm:t>
    </dgm:pt>
    <dgm:pt modelId="{3962FD17-5B65-44D6-ADA0-F26A780078FB}" type="parTrans" cxnId="{54669807-5609-428C-8253-9663692E8399}">
      <dgm:prSet/>
      <dgm:spPr/>
      <dgm:t>
        <a:bodyPr/>
        <a:lstStyle/>
        <a:p>
          <a:endParaRPr lang="th-TH"/>
        </a:p>
      </dgm:t>
    </dgm:pt>
    <dgm:pt modelId="{42B6CC92-D0DA-4B0B-BDA2-074B9042EA80}" type="sibTrans" cxnId="{54669807-5609-428C-8253-9663692E8399}">
      <dgm:prSet/>
      <dgm:spPr/>
      <dgm:t>
        <a:bodyPr/>
        <a:lstStyle/>
        <a:p>
          <a:endParaRPr lang="th-TH"/>
        </a:p>
      </dgm:t>
    </dgm:pt>
    <dgm:pt modelId="{8F191098-C993-4AC1-B95B-88C824AEAE40}">
      <dgm:prSet phldrT="[ข้อความ]"/>
      <dgm:spPr/>
      <dgm:t>
        <a:bodyPr/>
        <a:lstStyle/>
        <a:p>
          <a:r>
            <a:rPr lang="th-TH" b="1" dirty="0" smtClean="0">
              <a:latin typeface="Angsana New" pitchFamily="18" charset="-34"/>
              <a:cs typeface="Angsana New" pitchFamily="18" charset="-34"/>
            </a:rPr>
            <a:t>นอนราบไม่ได้</a:t>
          </a:r>
          <a:endParaRPr lang="th-TH" b="1" dirty="0">
            <a:latin typeface="Angsana New" pitchFamily="18" charset="-34"/>
            <a:cs typeface="Angsana New" pitchFamily="18" charset="-34"/>
          </a:endParaRPr>
        </a:p>
      </dgm:t>
    </dgm:pt>
    <dgm:pt modelId="{A968F2A8-F9A2-4328-9799-A56D11C1C86D}" type="parTrans" cxnId="{A986F824-4B0A-483A-82B0-FED0A1A490AC}">
      <dgm:prSet/>
      <dgm:spPr/>
      <dgm:t>
        <a:bodyPr/>
        <a:lstStyle/>
        <a:p>
          <a:endParaRPr lang="th-TH"/>
        </a:p>
      </dgm:t>
    </dgm:pt>
    <dgm:pt modelId="{22494331-AF7C-455E-81EE-D737E3B7DB9B}" type="sibTrans" cxnId="{A986F824-4B0A-483A-82B0-FED0A1A490AC}">
      <dgm:prSet/>
      <dgm:spPr/>
      <dgm:t>
        <a:bodyPr/>
        <a:lstStyle/>
        <a:p>
          <a:endParaRPr lang="th-TH"/>
        </a:p>
      </dgm:t>
    </dgm:pt>
    <dgm:pt modelId="{37EAB469-5139-454E-A468-32456D2BBFB9}">
      <dgm:prSet phldrT="[ข้อความ]"/>
      <dgm:spPr/>
      <dgm:t>
        <a:bodyPr/>
        <a:lstStyle/>
        <a:p>
          <a:r>
            <a:rPr lang="th-TH" b="1" dirty="0" smtClean="0">
              <a:latin typeface="Angsana New" pitchFamily="18" charset="-34"/>
              <a:cs typeface="Angsana New" pitchFamily="18" charset="-34"/>
            </a:rPr>
            <a:t>ไอเป็นเลือด</a:t>
          </a:r>
          <a:endParaRPr lang="th-TH" b="1" dirty="0">
            <a:latin typeface="Angsana New" pitchFamily="18" charset="-34"/>
            <a:cs typeface="Angsana New" pitchFamily="18" charset="-34"/>
          </a:endParaRPr>
        </a:p>
      </dgm:t>
    </dgm:pt>
    <dgm:pt modelId="{82F43867-E7B1-49F0-A7F9-B15EBB6740C9}" type="parTrans" cxnId="{76E42CE2-ED67-416B-B4C8-3974861E1FFF}">
      <dgm:prSet/>
      <dgm:spPr/>
      <dgm:t>
        <a:bodyPr/>
        <a:lstStyle/>
        <a:p>
          <a:endParaRPr lang="th-TH"/>
        </a:p>
      </dgm:t>
    </dgm:pt>
    <dgm:pt modelId="{7F36CE2E-9B87-4D72-8516-BA9DD058BC0A}" type="sibTrans" cxnId="{76E42CE2-ED67-416B-B4C8-3974861E1FFF}">
      <dgm:prSet/>
      <dgm:spPr/>
      <dgm:t>
        <a:bodyPr/>
        <a:lstStyle/>
        <a:p>
          <a:endParaRPr lang="th-TH"/>
        </a:p>
      </dgm:t>
    </dgm:pt>
    <dgm:pt modelId="{D6C57FEC-0B13-4655-B70D-205514617596}" type="pres">
      <dgm:prSet presAssocID="{58DF7456-515F-4E24-BFDB-620E1F00E89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021F363A-A038-4C59-89EB-CF675B9AB70C}" type="pres">
      <dgm:prSet presAssocID="{ADA84F0A-4F82-486A-9E51-57BBE5EAA8B8}" presName="root" presStyleCnt="0"/>
      <dgm:spPr/>
    </dgm:pt>
    <dgm:pt modelId="{4473900B-BA7D-49B9-BDC0-49D458E947A2}" type="pres">
      <dgm:prSet presAssocID="{ADA84F0A-4F82-486A-9E51-57BBE5EAA8B8}" presName="rootComposite" presStyleCnt="0"/>
      <dgm:spPr/>
    </dgm:pt>
    <dgm:pt modelId="{197FBF15-6818-480A-804E-304459AE6EE4}" type="pres">
      <dgm:prSet presAssocID="{ADA84F0A-4F82-486A-9E51-57BBE5EAA8B8}" presName="rootText" presStyleLbl="node1" presStyleIdx="0" presStyleCnt="2" custScaleX="124246" custScaleY="72609"/>
      <dgm:spPr/>
      <dgm:t>
        <a:bodyPr/>
        <a:lstStyle/>
        <a:p>
          <a:endParaRPr lang="th-TH"/>
        </a:p>
      </dgm:t>
    </dgm:pt>
    <dgm:pt modelId="{349BC71F-E9C4-4FB9-BD62-6BDE9BC7C720}" type="pres">
      <dgm:prSet presAssocID="{ADA84F0A-4F82-486A-9E51-57BBE5EAA8B8}" presName="rootConnector" presStyleLbl="node1" presStyleIdx="0" presStyleCnt="2"/>
      <dgm:spPr/>
      <dgm:t>
        <a:bodyPr/>
        <a:lstStyle/>
        <a:p>
          <a:endParaRPr lang="th-TH"/>
        </a:p>
      </dgm:t>
    </dgm:pt>
    <dgm:pt modelId="{9060CAC2-7D37-4A21-AE80-1D9F8E681FA7}" type="pres">
      <dgm:prSet presAssocID="{ADA84F0A-4F82-486A-9E51-57BBE5EAA8B8}" presName="childShape" presStyleCnt="0"/>
      <dgm:spPr/>
    </dgm:pt>
    <dgm:pt modelId="{9846FA35-545F-48B8-8D79-98D3FB623DFD}" type="pres">
      <dgm:prSet presAssocID="{C4805316-3EF7-41B2-BD98-26433C21CB80}" presName="Name13" presStyleLbl="parChTrans1D2" presStyleIdx="0" presStyleCnt="5"/>
      <dgm:spPr/>
      <dgm:t>
        <a:bodyPr/>
        <a:lstStyle/>
        <a:p>
          <a:endParaRPr lang="th-TH"/>
        </a:p>
      </dgm:t>
    </dgm:pt>
    <dgm:pt modelId="{7F415A26-F3E6-47A7-950D-2FCD289C9715}" type="pres">
      <dgm:prSet presAssocID="{119FA157-974E-40E7-A9AC-4826176157F4}" presName="childText" presStyleLbl="bgAcc1" presStyleIdx="0" presStyleCnt="5" custScaleX="146790" custScaleY="171340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1DCA30A-8F3F-4745-97EA-85485C0BC827}" type="pres">
      <dgm:prSet presAssocID="{D4A38E1F-5C8B-4C78-A155-20E4A2046EA3}" presName="Name13" presStyleLbl="parChTrans1D2" presStyleIdx="1" presStyleCnt="5"/>
      <dgm:spPr/>
      <dgm:t>
        <a:bodyPr/>
        <a:lstStyle/>
        <a:p>
          <a:endParaRPr lang="th-TH"/>
        </a:p>
      </dgm:t>
    </dgm:pt>
    <dgm:pt modelId="{32EADD25-8383-4B69-B799-49FEE6C8E2DA}" type="pres">
      <dgm:prSet presAssocID="{8B5497F0-4202-46CA-BE89-1F4C2DA2E3B9}" presName="childText" presStyleLbl="bgAcc1" presStyleIdx="1" presStyleCnt="5" custScaleX="131250" custScaleY="14315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220A63C-316B-4BF4-BDC6-44BB90CFFD53}" type="pres">
      <dgm:prSet presAssocID="{8D82C7CD-DC95-4825-A8AD-D06829B32C76}" presName="root" presStyleCnt="0"/>
      <dgm:spPr/>
    </dgm:pt>
    <dgm:pt modelId="{C0C16E89-AB60-45FF-B2D5-709C6532EBC1}" type="pres">
      <dgm:prSet presAssocID="{8D82C7CD-DC95-4825-A8AD-D06829B32C76}" presName="rootComposite" presStyleCnt="0"/>
      <dgm:spPr/>
    </dgm:pt>
    <dgm:pt modelId="{F063C542-A664-4AFC-93EA-47809DAA3AF4}" type="pres">
      <dgm:prSet presAssocID="{8D82C7CD-DC95-4825-A8AD-D06829B32C76}" presName="rootText" presStyleLbl="node1" presStyleIdx="1" presStyleCnt="2" custScaleY="66896"/>
      <dgm:spPr/>
      <dgm:t>
        <a:bodyPr/>
        <a:lstStyle/>
        <a:p>
          <a:endParaRPr lang="th-TH"/>
        </a:p>
      </dgm:t>
    </dgm:pt>
    <dgm:pt modelId="{44094258-1766-4A3D-B667-9055549AD396}" type="pres">
      <dgm:prSet presAssocID="{8D82C7CD-DC95-4825-A8AD-D06829B32C76}" presName="rootConnector" presStyleLbl="node1" presStyleIdx="1" presStyleCnt="2"/>
      <dgm:spPr/>
      <dgm:t>
        <a:bodyPr/>
        <a:lstStyle/>
        <a:p>
          <a:endParaRPr lang="th-TH"/>
        </a:p>
      </dgm:t>
    </dgm:pt>
    <dgm:pt modelId="{0B5E920B-DC2A-4B66-A003-1ADA5E6A6FE7}" type="pres">
      <dgm:prSet presAssocID="{8D82C7CD-DC95-4825-A8AD-D06829B32C76}" presName="childShape" presStyleCnt="0"/>
      <dgm:spPr/>
    </dgm:pt>
    <dgm:pt modelId="{18858594-9CC3-4D70-B1F1-50ED1199FF2E}" type="pres">
      <dgm:prSet presAssocID="{3962FD17-5B65-44D6-ADA0-F26A780078FB}" presName="Name13" presStyleLbl="parChTrans1D2" presStyleIdx="2" presStyleCnt="5"/>
      <dgm:spPr/>
      <dgm:t>
        <a:bodyPr/>
        <a:lstStyle/>
        <a:p>
          <a:endParaRPr lang="th-TH"/>
        </a:p>
      </dgm:t>
    </dgm:pt>
    <dgm:pt modelId="{F4015C7F-8A05-46F3-8248-2A4D8D43E486}" type="pres">
      <dgm:prSet presAssocID="{6EB87B6A-9434-4AAE-9302-6CE1B27DAE26}" presName="childText" presStyleLbl="bgAcc1" presStyleIdx="2" presStyleCnt="5" custScaleY="8637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11B1762-3E68-40BC-A4FD-813FFD71E359}" type="pres">
      <dgm:prSet presAssocID="{A968F2A8-F9A2-4328-9799-A56D11C1C86D}" presName="Name13" presStyleLbl="parChTrans1D2" presStyleIdx="3" presStyleCnt="5"/>
      <dgm:spPr/>
      <dgm:t>
        <a:bodyPr/>
        <a:lstStyle/>
        <a:p>
          <a:endParaRPr lang="th-TH"/>
        </a:p>
      </dgm:t>
    </dgm:pt>
    <dgm:pt modelId="{920B9ECA-2649-401E-BADD-FD02A816CFAB}" type="pres">
      <dgm:prSet presAssocID="{8F191098-C993-4AC1-B95B-88C824AEAE40}" presName="childText" presStyleLbl="bgAcc1" presStyleIdx="3" presStyleCnt="5" custScaleY="87454" custLinFactNeighborX="1052" custLinFactNeighborY="-6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E6F0140-9C89-4E51-9016-76680D1D9621}" type="pres">
      <dgm:prSet presAssocID="{82F43867-E7B1-49F0-A7F9-B15EBB6740C9}" presName="Name13" presStyleLbl="parChTrans1D2" presStyleIdx="4" presStyleCnt="5"/>
      <dgm:spPr/>
      <dgm:t>
        <a:bodyPr/>
        <a:lstStyle/>
        <a:p>
          <a:endParaRPr lang="th-TH"/>
        </a:p>
      </dgm:t>
    </dgm:pt>
    <dgm:pt modelId="{EB8C11E4-E3CD-44BA-A36F-E12209471DC2}" type="pres">
      <dgm:prSet presAssocID="{37EAB469-5139-454E-A468-32456D2BBFB9}" presName="childText" presStyleLbl="bgAcc1" presStyleIdx="4" presStyleCnt="5" custScaleY="75308" custLinFactNeighborX="1052" custLinFactNeighborY="-60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D915ADA-D6DA-4F3E-83C4-5A9A9A2BD3CF}" srcId="{ADA84F0A-4F82-486A-9E51-57BBE5EAA8B8}" destId="{8B5497F0-4202-46CA-BE89-1F4C2DA2E3B9}" srcOrd="1" destOrd="0" parTransId="{D4A38E1F-5C8B-4C78-A155-20E4A2046EA3}" sibTransId="{EC779BB0-8CB1-4F8A-BE1D-049C4F8AEB29}"/>
    <dgm:cxn modelId="{3A80D50F-278A-4141-A5F3-640274682D3D}" type="presOf" srcId="{58DF7456-515F-4E24-BFDB-620E1F00E897}" destId="{D6C57FEC-0B13-4655-B70D-205514617596}" srcOrd="0" destOrd="0" presId="urn:microsoft.com/office/officeart/2005/8/layout/hierarchy3"/>
    <dgm:cxn modelId="{52B0F262-EB06-49C1-9193-0941D1E57795}" type="presOf" srcId="{A968F2A8-F9A2-4328-9799-A56D11C1C86D}" destId="{F11B1762-3E68-40BC-A4FD-813FFD71E359}" srcOrd="0" destOrd="0" presId="urn:microsoft.com/office/officeart/2005/8/layout/hierarchy3"/>
    <dgm:cxn modelId="{430AB681-4CE4-42AD-8DD0-C02DF39DED99}" type="presOf" srcId="{119FA157-974E-40E7-A9AC-4826176157F4}" destId="{7F415A26-F3E6-47A7-950D-2FCD289C9715}" srcOrd="0" destOrd="0" presId="urn:microsoft.com/office/officeart/2005/8/layout/hierarchy3"/>
    <dgm:cxn modelId="{064C9C26-CB28-4291-B8D7-4A81D747C1FE}" type="presOf" srcId="{ADA84F0A-4F82-486A-9E51-57BBE5EAA8B8}" destId="{197FBF15-6818-480A-804E-304459AE6EE4}" srcOrd="0" destOrd="0" presId="urn:microsoft.com/office/officeart/2005/8/layout/hierarchy3"/>
    <dgm:cxn modelId="{ED045D31-0F1D-4E49-8628-0AB960307B26}" type="presOf" srcId="{8B5497F0-4202-46CA-BE89-1F4C2DA2E3B9}" destId="{32EADD25-8383-4B69-B799-49FEE6C8E2DA}" srcOrd="0" destOrd="0" presId="urn:microsoft.com/office/officeart/2005/8/layout/hierarchy3"/>
    <dgm:cxn modelId="{0838F191-5BD3-4041-9172-59CFD1BB943E}" type="presOf" srcId="{ADA84F0A-4F82-486A-9E51-57BBE5EAA8B8}" destId="{349BC71F-E9C4-4FB9-BD62-6BDE9BC7C720}" srcOrd="1" destOrd="0" presId="urn:microsoft.com/office/officeart/2005/8/layout/hierarchy3"/>
    <dgm:cxn modelId="{8F1F2507-B9F4-49CB-8EA5-EACC03A6CCC8}" srcId="{ADA84F0A-4F82-486A-9E51-57BBE5EAA8B8}" destId="{119FA157-974E-40E7-A9AC-4826176157F4}" srcOrd="0" destOrd="0" parTransId="{C4805316-3EF7-41B2-BD98-26433C21CB80}" sibTransId="{13190E7A-E08D-41F2-AD8D-6A29A9D0CA0C}"/>
    <dgm:cxn modelId="{76E42CE2-ED67-416B-B4C8-3974861E1FFF}" srcId="{8D82C7CD-DC95-4825-A8AD-D06829B32C76}" destId="{37EAB469-5139-454E-A468-32456D2BBFB9}" srcOrd="2" destOrd="0" parTransId="{82F43867-E7B1-49F0-A7F9-B15EBB6740C9}" sibTransId="{7F36CE2E-9B87-4D72-8516-BA9DD058BC0A}"/>
    <dgm:cxn modelId="{53646DE9-E921-48AF-86AB-6992339F9DFC}" type="presOf" srcId="{37EAB469-5139-454E-A468-32456D2BBFB9}" destId="{EB8C11E4-E3CD-44BA-A36F-E12209471DC2}" srcOrd="0" destOrd="0" presId="urn:microsoft.com/office/officeart/2005/8/layout/hierarchy3"/>
    <dgm:cxn modelId="{983735B5-7A15-423E-9D04-0DF47B7C5A6B}" srcId="{58DF7456-515F-4E24-BFDB-620E1F00E897}" destId="{8D82C7CD-DC95-4825-A8AD-D06829B32C76}" srcOrd="1" destOrd="0" parTransId="{FD45AC6C-D91F-4856-9100-4C93559766B6}" sibTransId="{D2B3E164-9D14-4337-AD30-5C6EC4E8A1DA}"/>
    <dgm:cxn modelId="{A986F824-4B0A-483A-82B0-FED0A1A490AC}" srcId="{8D82C7CD-DC95-4825-A8AD-D06829B32C76}" destId="{8F191098-C993-4AC1-B95B-88C824AEAE40}" srcOrd="1" destOrd="0" parTransId="{A968F2A8-F9A2-4328-9799-A56D11C1C86D}" sibTransId="{22494331-AF7C-455E-81EE-D737E3B7DB9B}"/>
    <dgm:cxn modelId="{5CA264C3-BC1C-46CD-B198-9AF5C632C142}" type="presOf" srcId="{D4A38E1F-5C8B-4C78-A155-20E4A2046EA3}" destId="{91DCA30A-8F3F-4745-97EA-85485C0BC827}" srcOrd="0" destOrd="0" presId="urn:microsoft.com/office/officeart/2005/8/layout/hierarchy3"/>
    <dgm:cxn modelId="{A1050F7D-5608-4D97-86E7-665D72DEC350}" type="presOf" srcId="{C4805316-3EF7-41B2-BD98-26433C21CB80}" destId="{9846FA35-545F-48B8-8D79-98D3FB623DFD}" srcOrd="0" destOrd="0" presId="urn:microsoft.com/office/officeart/2005/8/layout/hierarchy3"/>
    <dgm:cxn modelId="{BF38655D-A8B7-4BB5-9B24-520EE822DA0D}" type="presOf" srcId="{8D82C7CD-DC95-4825-A8AD-D06829B32C76}" destId="{44094258-1766-4A3D-B667-9055549AD396}" srcOrd="1" destOrd="0" presId="urn:microsoft.com/office/officeart/2005/8/layout/hierarchy3"/>
    <dgm:cxn modelId="{EFE2497E-9667-414B-93C7-D6DDDAF72C05}" type="presOf" srcId="{82F43867-E7B1-49F0-A7F9-B15EBB6740C9}" destId="{2E6F0140-9C89-4E51-9016-76680D1D9621}" srcOrd="0" destOrd="0" presId="urn:microsoft.com/office/officeart/2005/8/layout/hierarchy3"/>
    <dgm:cxn modelId="{2563648F-4B61-47B5-8449-2379F1742CA3}" type="presOf" srcId="{3962FD17-5B65-44D6-ADA0-F26A780078FB}" destId="{18858594-9CC3-4D70-B1F1-50ED1199FF2E}" srcOrd="0" destOrd="0" presId="urn:microsoft.com/office/officeart/2005/8/layout/hierarchy3"/>
    <dgm:cxn modelId="{18C40F86-FD3D-4DB2-8ED6-DEBA7A38ED9F}" type="presOf" srcId="{8F191098-C993-4AC1-B95B-88C824AEAE40}" destId="{920B9ECA-2649-401E-BADD-FD02A816CFAB}" srcOrd="0" destOrd="0" presId="urn:microsoft.com/office/officeart/2005/8/layout/hierarchy3"/>
    <dgm:cxn modelId="{C714D20D-DD94-48B1-9F1E-55ABFC03056D}" srcId="{58DF7456-515F-4E24-BFDB-620E1F00E897}" destId="{ADA84F0A-4F82-486A-9E51-57BBE5EAA8B8}" srcOrd="0" destOrd="0" parTransId="{3A8D6DE5-59FD-47D7-A76F-BCD4E9BF007F}" sibTransId="{FF23E196-0A70-49D6-BE06-99F0DFF32E7D}"/>
    <dgm:cxn modelId="{CB5E95BE-3539-475F-AEA1-222A0BFC416E}" type="presOf" srcId="{6EB87B6A-9434-4AAE-9302-6CE1B27DAE26}" destId="{F4015C7F-8A05-46F3-8248-2A4D8D43E486}" srcOrd="0" destOrd="0" presId="urn:microsoft.com/office/officeart/2005/8/layout/hierarchy3"/>
    <dgm:cxn modelId="{A8370D5B-3EF3-4E36-8A6D-B855DDE025A4}" type="presOf" srcId="{8D82C7CD-DC95-4825-A8AD-D06829B32C76}" destId="{F063C542-A664-4AFC-93EA-47809DAA3AF4}" srcOrd="0" destOrd="0" presId="urn:microsoft.com/office/officeart/2005/8/layout/hierarchy3"/>
    <dgm:cxn modelId="{54669807-5609-428C-8253-9663692E8399}" srcId="{8D82C7CD-DC95-4825-A8AD-D06829B32C76}" destId="{6EB87B6A-9434-4AAE-9302-6CE1B27DAE26}" srcOrd="0" destOrd="0" parTransId="{3962FD17-5B65-44D6-ADA0-F26A780078FB}" sibTransId="{42B6CC92-D0DA-4B0B-BDA2-074B9042EA80}"/>
    <dgm:cxn modelId="{C4C281E4-92A3-4B35-9BF4-60FE718641EB}" type="presParOf" srcId="{D6C57FEC-0B13-4655-B70D-205514617596}" destId="{021F363A-A038-4C59-89EB-CF675B9AB70C}" srcOrd="0" destOrd="0" presId="urn:microsoft.com/office/officeart/2005/8/layout/hierarchy3"/>
    <dgm:cxn modelId="{F20DF382-100B-481E-86F7-58F655EBF40A}" type="presParOf" srcId="{021F363A-A038-4C59-89EB-CF675B9AB70C}" destId="{4473900B-BA7D-49B9-BDC0-49D458E947A2}" srcOrd="0" destOrd="0" presId="urn:microsoft.com/office/officeart/2005/8/layout/hierarchy3"/>
    <dgm:cxn modelId="{02A4883C-53DD-494F-87DF-D2B4D8EB8783}" type="presParOf" srcId="{4473900B-BA7D-49B9-BDC0-49D458E947A2}" destId="{197FBF15-6818-480A-804E-304459AE6EE4}" srcOrd="0" destOrd="0" presId="urn:microsoft.com/office/officeart/2005/8/layout/hierarchy3"/>
    <dgm:cxn modelId="{01D9A861-54B2-43FB-A1F9-CEF848090376}" type="presParOf" srcId="{4473900B-BA7D-49B9-BDC0-49D458E947A2}" destId="{349BC71F-E9C4-4FB9-BD62-6BDE9BC7C720}" srcOrd="1" destOrd="0" presId="urn:microsoft.com/office/officeart/2005/8/layout/hierarchy3"/>
    <dgm:cxn modelId="{0A8753C1-A0F7-4416-BAAE-1379D30CF81E}" type="presParOf" srcId="{021F363A-A038-4C59-89EB-CF675B9AB70C}" destId="{9060CAC2-7D37-4A21-AE80-1D9F8E681FA7}" srcOrd="1" destOrd="0" presId="urn:microsoft.com/office/officeart/2005/8/layout/hierarchy3"/>
    <dgm:cxn modelId="{D11CB376-844D-4D62-B8DC-46F3040DA152}" type="presParOf" srcId="{9060CAC2-7D37-4A21-AE80-1D9F8E681FA7}" destId="{9846FA35-545F-48B8-8D79-98D3FB623DFD}" srcOrd="0" destOrd="0" presId="urn:microsoft.com/office/officeart/2005/8/layout/hierarchy3"/>
    <dgm:cxn modelId="{0400331C-5F56-4D6C-B63C-E8880B00D352}" type="presParOf" srcId="{9060CAC2-7D37-4A21-AE80-1D9F8E681FA7}" destId="{7F415A26-F3E6-47A7-950D-2FCD289C9715}" srcOrd="1" destOrd="0" presId="urn:microsoft.com/office/officeart/2005/8/layout/hierarchy3"/>
    <dgm:cxn modelId="{F71F0FC8-7FFB-41DF-8CEC-83D3D270897D}" type="presParOf" srcId="{9060CAC2-7D37-4A21-AE80-1D9F8E681FA7}" destId="{91DCA30A-8F3F-4745-97EA-85485C0BC827}" srcOrd="2" destOrd="0" presId="urn:microsoft.com/office/officeart/2005/8/layout/hierarchy3"/>
    <dgm:cxn modelId="{3455AF37-1E08-449C-88B1-04D17D22B9B0}" type="presParOf" srcId="{9060CAC2-7D37-4A21-AE80-1D9F8E681FA7}" destId="{32EADD25-8383-4B69-B799-49FEE6C8E2DA}" srcOrd="3" destOrd="0" presId="urn:microsoft.com/office/officeart/2005/8/layout/hierarchy3"/>
    <dgm:cxn modelId="{B8A486DC-DBCD-4EDD-AEE7-2CBC9A1280C0}" type="presParOf" srcId="{D6C57FEC-0B13-4655-B70D-205514617596}" destId="{4220A63C-316B-4BF4-BDC6-44BB90CFFD53}" srcOrd="1" destOrd="0" presId="urn:microsoft.com/office/officeart/2005/8/layout/hierarchy3"/>
    <dgm:cxn modelId="{51216372-DE90-48D7-A8FF-877491E35915}" type="presParOf" srcId="{4220A63C-316B-4BF4-BDC6-44BB90CFFD53}" destId="{C0C16E89-AB60-45FF-B2D5-709C6532EBC1}" srcOrd="0" destOrd="0" presId="urn:microsoft.com/office/officeart/2005/8/layout/hierarchy3"/>
    <dgm:cxn modelId="{0D3AFED1-635D-4CCE-9EB1-1C494F13A414}" type="presParOf" srcId="{C0C16E89-AB60-45FF-B2D5-709C6532EBC1}" destId="{F063C542-A664-4AFC-93EA-47809DAA3AF4}" srcOrd="0" destOrd="0" presId="urn:microsoft.com/office/officeart/2005/8/layout/hierarchy3"/>
    <dgm:cxn modelId="{07F34197-7674-468C-A089-80B011BABB49}" type="presParOf" srcId="{C0C16E89-AB60-45FF-B2D5-709C6532EBC1}" destId="{44094258-1766-4A3D-B667-9055549AD396}" srcOrd="1" destOrd="0" presId="urn:microsoft.com/office/officeart/2005/8/layout/hierarchy3"/>
    <dgm:cxn modelId="{EBEA55FF-F567-45F9-814B-9D9B04800D54}" type="presParOf" srcId="{4220A63C-316B-4BF4-BDC6-44BB90CFFD53}" destId="{0B5E920B-DC2A-4B66-A003-1ADA5E6A6FE7}" srcOrd="1" destOrd="0" presId="urn:microsoft.com/office/officeart/2005/8/layout/hierarchy3"/>
    <dgm:cxn modelId="{45F5AC76-8F67-4B1C-8E32-E3C0E22E5625}" type="presParOf" srcId="{0B5E920B-DC2A-4B66-A003-1ADA5E6A6FE7}" destId="{18858594-9CC3-4D70-B1F1-50ED1199FF2E}" srcOrd="0" destOrd="0" presId="urn:microsoft.com/office/officeart/2005/8/layout/hierarchy3"/>
    <dgm:cxn modelId="{8D587838-929D-47F4-BC52-8521E2091996}" type="presParOf" srcId="{0B5E920B-DC2A-4B66-A003-1ADA5E6A6FE7}" destId="{F4015C7F-8A05-46F3-8248-2A4D8D43E486}" srcOrd="1" destOrd="0" presId="urn:microsoft.com/office/officeart/2005/8/layout/hierarchy3"/>
    <dgm:cxn modelId="{02F3642C-07F1-42A7-9DCE-65172EA2A6F6}" type="presParOf" srcId="{0B5E920B-DC2A-4B66-A003-1ADA5E6A6FE7}" destId="{F11B1762-3E68-40BC-A4FD-813FFD71E359}" srcOrd="2" destOrd="0" presId="urn:microsoft.com/office/officeart/2005/8/layout/hierarchy3"/>
    <dgm:cxn modelId="{828ACEC0-DA4C-4E29-82D7-8D5934297D8D}" type="presParOf" srcId="{0B5E920B-DC2A-4B66-A003-1ADA5E6A6FE7}" destId="{920B9ECA-2649-401E-BADD-FD02A816CFAB}" srcOrd="3" destOrd="0" presId="urn:microsoft.com/office/officeart/2005/8/layout/hierarchy3"/>
    <dgm:cxn modelId="{CA893FEC-755D-45F1-A851-BD587FD4E3D9}" type="presParOf" srcId="{0B5E920B-DC2A-4B66-A003-1ADA5E6A6FE7}" destId="{2E6F0140-9C89-4E51-9016-76680D1D9621}" srcOrd="4" destOrd="0" presId="urn:microsoft.com/office/officeart/2005/8/layout/hierarchy3"/>
    <dgm:cxn modelId="{36ED0D0D-369A-4890-BD0A-3F71B8AE80CE}" type="presParOf" srcId="{0B5E920B-DC2A-4B66-A003-1ADA5E6A6FE7}" destId="{EB8C11E4-E3CD-44BA-A36F-E12209471DC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93B5F-8FE7-44BE-BD94-AAF1348E0AC1}">
      <dsp:nvSpPr>
        <dsp:cNvPr id="0" name=""/>
        <dsp:cNvSpPr/>
      </dsp:nvSpPr>
      <dsp:spPr>
        <a:xfrm>
          <a:off x="0" y="830298"/>
          <a:ext cx="7416824" cy="1107064"/>
        </a:xfrm>
        <a:prstGeom prst="notched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B6704E9-0694-49AD-9724-F86E9129598B}">
      <dsp:nvSpPr>
        <dsp:cNvPr id="0" name=""/>
        <dsp:cNvSpPr/>
      </dsp:nvSpPr>
      <dsp:spPr>
        <a:xfrm>
          <a:off x="570" y="0"/>
          <a:ext cx="914246" cy="110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b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kern="1200" dirty="0"/>
        </a:p>
      </dsp:txBody>
      <dsp:txXfrm>
        <a:off x="570" y="0"/>
        <a:ext cx="914246" cy="1107064"/>
      </dsp:txXfrm>
    </dsp:sp>
    <dsp:sp modelId="{3EE51CC9-30B5-4CB8-A7C9-1B64E17C711E}">
      <dsp:nvSpPr>
        <dsp:cNvPr id="0" name=""/>
        <dsp:cNvSpPr/>
      </dsp:nvSpPr>
      <dsp:spPr>
        <a:xfrm>
          <a:off x="319310" y="1245447"/>
          <a:ext cx="276766" cy="27676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06C58D-3F6B-4F9E-90F2-F75A76C14E22}">
      <dsp:nvSpPr>
        <dsp:cNvPr id="0" name=""/>
        <dsp:cNvSpPr/>
      </dsp:nvSpPr>
      <dsp:spPr>
        <a:xfrm>
          <a:off x="960529" y="1660597"/>
          <a:ext cx="914246" cy="110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kern="1200" dirty="0"/>
        </a:p>
      </dsp:txBody>
      <dsp:txXfrm>
        <a:off x="960529" y="1660597"/>
        <a:ext cx="914246" cy="1107064"/>
      </dsp:txXfrm>
    </dsp:sp>
    <dsp:sp modelId="{9BA04172-D32A-4C17-82B9-7ABFB233D379}">
      <dsp:nvSpPr>
        <dsp:cNvPr id="0" name=""/>
        <dsp:cNvSpPr/>
      </dsp:nvSpPr>
      <dsp:spPr>
        <a:xfrm>
          <a:off x="1279269" y="1245447"/>
          <a:ext cx="276766" cy="27676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6E1521-8A31-4D03-8830-AD23034C0501}">
      <dsp:nvSpPr>
        <dsp:cNvPr id="0" name=""/>
        <dsp:cNvSpPr/>
      </dsp:nvSpPr>
      <dsp:spPr>
        <a:xfrm>
          <a:off x="1920488" y="0"/>
          <a:ext cx="914246" cy="110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b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kern="1200" dirty="0"/>
        </a:p>
      </dsp:txBody>
      <dsp:txXfrm>
        <a:off x="1920488" y="0"/>
        <a:ext cx="914246" cy="1107064"/>
      </dsp:txXfrm>
    </dsp:sp>
    <dsp:sp modelId="{F4CC6226-F8CE-43A8-A63C-420AA85B0F8E}">
      <dsp:nvSpPr>
        <dsp:cNvPr id="0" name=""/>
        <dsp:cNvSpPr/>
      </dsp:nvSpPr>
      <dsp:spPr>
        <a:xfrm>
          <a:off x="2239228" y="1245447"/>
          <a:ext cx="276766" cy="27676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98239A-D7A6-4BE6-AAAE-1E9EC3017285}">
      <dsp:nvSpPr>
        <dsp:cNvPr id="0" name=""/>
        <dsp:cNvSpPr/>
      </dsp:nvSpPr>
      <dsp:spPr>
        <a:xfrm>
          <a:off x="2880447" y="1660597"/>
          <a:ext cx="914246" cy="110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kern="1200" dirty="0"/>
        </a:p>
      </dsp:txBody>
      <dsp:txXfrm>
        <a:off x="2880447" y="1660597"/>
        <a:ext cx="914246" cy="1107064"/>
      </dsp:txXfrm>
    </dsp:sp>
    <dsp:sp modelId="{D410DB26-C180-4358-9E86-B99C4201D38D}">
      <dsp:nvSpPr>
        <dsp:cNvPr id="0" name=""/>
        <dsp:cNvSpPr/>
      </dsp:nvSpPr>
      <dsp:spPr>
        <a:xfrm>
          <a:off x="3199187" y="1245447"/>
          <a:ext cx="276766" cy="27676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FACCCC-E35E-428F-A450-195550BADC34}">
      <dsp:nvSpPr>
        <dsp:cNvPr id="0" name=""/>
        <dsp:cNvSpPr/>
      </dsp:nvSpPr>
      <dsp:spPr>
        <a:xfrm>
          <a:off x="3840406" y="0"/>
          <a:ext cx="914246" cy="110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b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kern="1200" dirty="0"/>
        </a:p>
      </dsp:txBody>
      <dsp:txXfrm>
        <a:off x="3840406" y="0"/>
        <a:ext cx="914246" cy="1107064"/>
      </dsp:txXfrm>
    </dsp:sp>
    <dsp:sp modelId="{DDF65A5A-43BB-46E5-84B7-0116CAB8461E}">
      <dsp:nvSpPr>
        <dsp:cNvPr id="0" name=""/>
        <dsp:cNvSpPr/>
      </dsp:nvSpPr>
      <dsp:spPr>
        <a:xfrm>
          <a:off x="4159146" y="1245447"/>
          <a:ext cx="276766" cy="27676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A088AA-7ACD-4A80-9684-139C0C8701F9}">
      <dsp:nvSpPr>
        <dsp:cNvPr id="0" name=""/>
        <dsp:cNvSpPr/>
      </dsp:nvSpPr>
      <dsp:spPr>
        <a:xfrm>
          <a:off x="4800365" y="1660597"/>
          <a:ext cx="914246" cy="110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kern="1200" dirty="0"/>
        </a:p>
      </dsp:txBody>
      <dsp:txXfrm>
        <a:off x="4800365" y="1660597"/>
        <a:ext cx="914246" cy="1107064"/>
      </dsp:txXfrm>
    </dsp:sp>
    <dsp:sp modelId="{9B53C621-C3AB-4930-B7A6-FEC6C26CD61E}">
      <dsp:nvSpPr>
        <dsp:cNvPr id="0" name=""/>
        <dsp:cNvSpPr/>
      </dsp:nvSpPr>
      <dsp:spPr>
        <a:xfrm>
          <a:off x="5119105" y="1245447"/>
          <a:ext cx="276766" cy="27676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107FB8-BF30-494E-9586-8987AB1E3C47}">
      <dsp:nvSpPr>
        <dsp:cNvPr id="0" name=""/>
        <dsp:cNvSpPr/>
      </dsp:nvSpPr>
      <dsp:spPr>
        <a:xfrm>
          <a:off x="5760324" y="0"/>
          <a:ext cx="914246" cy="1107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56032" rIns="256032" bIns="256032" numCol="1" spcCol="1270" anchor="b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kern="1200" dirty="0"/>
        </a:p>
      </dsp:txBody>
      <dsp:txXfrm>
        <a:off x="5760324" y="0"/>
        <a:ext cx="914246" cy="1107064"/>
      </dsp:txXfrm>
    </dsp:sp>
    <dsp:sp modelId="{6245EF72-3DDF-49CF-A2F0-FDB9CE725E58}">
      <dsp:nvSpPr>
        <dsp:cNvPr id="0" name=""/>
        <dsp:cNvSpPr/>
      </dsp:nvSpPr>
      <dsp:spPr>
        <a:xfrm>
          <a:off x="6079064" y="1245447"/>
          <a:ext cx="276766" cy="27676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002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429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916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9319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749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778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641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640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353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730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40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01AC0-00C6-4E54-A087-22D958CBEE23}" type="datetimeFigureOut">
              <a:rPr lang="th-TH" smtClean="0"/>
              <a:pPr/>
              <a:t>07/03/62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D19A-D48E-4090-8B5A-194258D8551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385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4082096042"/>
              </p:ext>
            </p:extLst>
          </p:nvPr>
        </p:nvGraphicFramePr>
        <p:xfrm>
          <a:off x="1516444" y="2541162"/>
          <a:ext cx="7416824" cy="2767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WINDOWS10\Desktop\ab6cdd3fcd043bc85297258f0d3df61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220" y="2750839"/>
            <a:ext cx="1547664" cy="270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47957" y="5103584"/>
            <a:ext cx="2088232" cy="70788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2.Conference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เพื่อวางแผนการดูแล</a:t>
            </a:r>
            <a:endParaRPr lang="th-TH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714" y="1612250"/>
            <a:ext cx="2160240" cy="70788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ติดตามเยี่ยมโดย</a:t>
            </a:r>
          </a:p>
          <a:p>
            <a:pPr lvl="0"/>
            <a:r>
              <a:rPr lang="th-TH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ทีมสหส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ขาวิชาชีพ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0837" y="5250486"/>
            <a:ext cx="2057547" cy="132343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6.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เบอร์ฉุกเฉิน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1669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/เบอร์ติดต่อ</a:t>
            </a:r>
            <a:r>
              <a:rPr lang="th-TH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จนท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.ทันทีและตลอด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ชม.</a:t>
            </a:r>
            <a:endParaRPr lang="th-TH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42663" y="5229200"/>
            <a:ext cx="1584176" cy="132343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4.Mapping 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แผนทีบ้านผู้ป่วย/แผนที่ศูนย์ส่งต่อ</a:t>
            </a:r>
            <a:endParaRPr lang="th-TH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20272" y="1509651"/>
            <a:ext cx="1584176" cy="83099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7.</a:t>
            </a:r>
            <a:r>
              <a:rPr lang="th-TH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วางแผน </a:t>
            </a:r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admit</a:t>
            </a:r>
            <a:endParaRPr lang="th-TH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2" name="ตัวเชื่อมต่อตรง 11"/>
          <p:cNvCxnSpPr/>
          <p:nvPr/>
        </p:nvCxnSpPr>
        <p:spPr>
          <a:xfrm>
            <a:off x="1964369" y="2332911"/>
            <a:ext cx="0" cy="14523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7740352" y="2335525"/>
            <a:ext cx="0" cy="144974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>
            <a:off x="6766252" y="4013747"/>
            <a:ext cx="0" cy="123673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>
            <a:off x="5796136" y="2705435"/>
            <a:ext cx="0" cy="107983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>
            <a:off x="4851291" y="4082897"/>
            <a:ext cx="0" cy="11675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3899311" y="2132856"/>
            <a:ext cx="0" cy="165240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>
            <a:off x="2947331" y="4082897"/>
            <a:ext cx="0" cy="1020687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3528" y="77015"/>
            <a:ext cx="8640960" cy="107721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แนวทางการดูแล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Tahoma" pitchFamily="34" charset="0"/>
                <a:cs typeface="Tahoma" pitchFamily="34" charset="0"/>
              </a:rPr>
              <a:t>Very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Tahoma" pitchFamily="34" charset="0"/>
                <a:cs typeface="Tahoma" pitchFamily="34" charset="0"/>
              </a:rPr>
              <a:t>High Risk Pregnancy </a:t>
            </a:r>
            <a:r>
              <a:rPr lang="th-TH" sz="32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Tahoma" pitchFamily="34" charset="0"/>
                <a:cs typeface="Tahoma" pitchFamily="34" charset="0"/>
              </a:rPr>
              <a:t>ตาม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Tahoma" pitchFamily="34" charset="0"/>
                <a:cs typeface="Tahoma" pitchFamily="34" charset="0"/>
              </a:rPr>
              <a:t>Udon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ea typeface="Tahoma" pitchFamily="34" charset="0"/>
                <a:cs typeface="Tahoma" pitchFamily="34" charset="0"/>
              </a:rPr>
              <a:t>model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7 </a:t>
            </a:r>
            <a:r>
              <a:rPr lang="en-US" sz="3200" b="1" dirty="0" smtClean="0">
                <a:solidFill>
                  <a:srgbClr val="FF0066"/>
                </a:solidFill>
                <a:latin typeface="Comic Sans MS" pitchFamily="66" charset="0"/>
              </a:rPr>
              <a:t>Step</a:t>
            </a:r>
            <a:endParaRPr lang="th-TH" sz="3200" b="1" dirty="0">
              <a:solidFill>
                <a:srgbClr val="FF0066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68678" y="1458361"/>
            <a:ext cx="2053386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กำหนด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warning sign</a:t>
            </a:r>
            <a:r>
              <a:rPr lang="th-TH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จนท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./ผู้ป่วยและญาติ</a:t>
            </a:r>
            <a:endParaRPr lang="en-US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4084" y="1317248"/>
            <a:ext cx="1512168" cy="163121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</a:t>
            </a:r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รพ.สต.ติดตามเยี่ยมทุกสัปดาห์</a:t>
            </a:r>
          </a:p>
          <a:p>
            <a:pPr lvl="0"/>
            <a:r>
              <a:rPr lang="th-TH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เพื่อประเมินอาการ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Early Warning Sign</a:t>
            </a:r>
            <a:b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สำหรับ</a:t>
            </a:r>
            <a:b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หญิงตั้งครรภ์ ญาติ และครอบครัว</a:t>
            </a:r>
            <a:endParaRPr lang="th-TH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ไดอะแกรม 3"/>
          <p:cNvGraphicFramePr/>
          <p:nvPr>
            <p:extLst>
              <p:ext uri="{D42A27DB-BD31-4B8C-83A1-F6EECF244321}">
                <p14:modId xmlns:p14="http://schemas.microsoft.com/office/powerpoint/2010/main" val="3906332557"/>
              </p:ext>
            </p:extLst>
          </p:nvPr>
        </p:nvGraphicFramePr>
        <p:xfrm>
          <a:off x="179512" y="1700808"/>
          <a:ext cx="4500594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ไดอะแกรม 4"/>
          <p:cNvGraphicFramePr/>
          <p:nvPr>
            <p:extLst>
              <p:ext uri="{D42A27DB-BD31-4B8C-83A1-F6EECF244321}">
                <p14:modId xmlns:p14="http://schemas.microsoft.com/office/powerpoint/2010/main" val="892088412"/>
              </p:ext>
            </p:extLst>
          </p:nvPr>
        </p:nvGraphicFramePr>
        <p:xfrm>
          <a:off x="4716016" y="1412776"/>
          <a:ext cx="4071966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6291827"/>
            <a:ext cx="7105027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b="1" dirty="0" smtClean="0"/>
              <a:t>ถ้ามีอาการตามนี้ ข้อใดข้อหนึ่ง ติดต่อเจ้าหน้าที่และมา รพ.ทันที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855537541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200</Words>
  <Application>Microsoft Office PowerPoint</Application>
  <PresentationFormat>นำเสนอทางหน้าจอ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9" baseType="lpstr">
      <vt:lpstr>Angsana New</vt:lpstr>
      <vt:lpstr>Arial</vt:lpstr>
      <vt:lpstr>Calibri</vt:lpstr>
      <vt:lpstr>Comic Sans MS</vt:lpstr>
      <vt:lpstr>Cordia New</vt:lpstr>
      <vt:lpstr>Tahoma</vt:lpstr>
      <vt:lpstr>ชุดรูปแบบของ Office</vt:lpstr>
      <vt:lpstr>งานนำเสนอ PowerPoint</vt:lpstr>
      <vt:lpstr>Early Warning Sign สำหรับ หญิงตั้งครรภ์ ญาติ และครอบครัว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promo005</dc:creator>
  <cp:lastModifiedBy>Windows User</cp:lastModifiedBy>
  <cp:revision>3</cp:revision>
  <cp:lastPrinted>2019-02-28T04:14:51Z</cp:lastPrinted>
  <dcterms:created xsi:type="dcterms:W3CDTF">2019-02-28T02:03:25Z</dcterms:created>
  <dcterms:modified xsi:type="dcterms:W3CDTF">2019-03-07T03:29:05Z</dcterms:modified>
</cp:coreProperties>
</file>